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3" r:id="rId4"/>
  </p:sldMasterIdLst>
  <p:notesMasterIdLst>
    <p:notesMasterId r:id="rId17"/>
  </p:notesMasterIdLst>
  <p:sldIdLst>
    <p:sldId id="287" r:id="rId5"/>
    <p:sldId id="257" r:id="rId6"/>
    <p:sldId id="323" r:id="rId7"/>
    <p:sldId id="324" r:id="rId8"/>
    <p:sldId id="321" r:id="rId9"/>
    <p:sldId id="261" r:id="rId10"/>
    <p:sldId id="318" r:id="rId11"/>
    <p:sldId id="322" r:id="rId12"/>
    <p:sldId id="312" r:id="rId13"/>
    <p:sldId id="310" r:id="rId14"/>
    <p:sldId id="317" r:id="rId15"/>
    <p:sldId id="32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7F30"/>
    <a:srgbClr val="336566"/>
    <a:srgbClr val="243E5C"/>
    <a:srgbClr val="243E5B"/>
    <a:srgbClr val="253E5C"/>
    <a:srgbClr val="339966"/>
    <a:srgbClr val="1CB02A"/>
    <a:srgbClr val="1ED6DA"/>
    <a:srgbClr val="00CC66"/>
    <a:srgbClr val="27A5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79A299-3910-A5A9-1C85-A735A4672152}" v="12" dt="2021-04-09T23:33:49.342"/>
    <p1510:client id="{2EC0B89F-B0E6-0000-B897-F47BDB136A83}" v="86" dt="2021-03-28T17:17:49.316"/>
    <p1510:client id="{5FB9414E-CCD9-A184-8C8A-C78C05048F12}" v="407" dt="2020-10-21T20:13:00.727"/>
    <p1510:client id="{634B24B3-D85E-63C8-C8EF-3E120CECACF6}" v="1256" dt="2020-10-17T22:10:14.599"/>
    <p1510:client id="{79C6A008-3592-4A48-B962-D533B36817AE}" v="2" dt="2020-10-16T18:26:59.423"/>
    <p1510:client id="{98EC76D7-A8F7-699B-BCD9-27B3861D99DA}" v="103" dt="2020-10-21T23:27:40.585"/>
    <p1510:client id="{A77BD139-DA93-0A6C-2627-254E0E728997}" v="4" dt="2021-10-20T16:54:15.607"/>
    <p1510:client id="{AFEAA2F6-6402-2A07-E0C5-7C5852ABE151}" v="39" dt="2020-10-19T22:03:20.194"/>
    <p1510:client id="{BAC5B89F-805F-0000-B897-FEE045D51E61}" v="4" dt="2021-03-28T19:07:27.5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70"/>
    <p:restoredTop sz="86395"/>
  </p:normalViewPr>
  <p:slideViewPr>
    <p:cSldViewPr snapToGrid="0">
      <p:cViewPr varScale="1">
        <p:scale>
          <a:sx n="86" d="100"/>
          <a:sy n="86" d="100"/>
        </p:scale>
        <p:origin x="-824" y="-104"/>
      </p:cViewPr>
      <p:guideLst>
        <p:guide orient="horz" pos="220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315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30T22:37:28.220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30T22:37:29.335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30T22:37:30.248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30T22:37:28.220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30T22:37:29.335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30T22:37:30.248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46C0A-6A76-4309-BC42-8CC4482841E9}" type="datetimeFigureOut">
              <a:rPr lang="en-CA" smtClean="0"/>
              <a:t>20/06/22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F480D8-A007-4205-81D1-480FA63834B7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243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480D8-A007-4205-81D1-480FA63834B7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04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480D8-A007-4205-81D1-480FA63834B7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1345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F91C-C578-4C54-A91A-54708148F7B0}" type="datetime1">
              <a:rPr lang="en-US" smtClean="0"/>
              <a:t>20/06/22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65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A205-66DA-41B9-AAAC-AE010E8AF610}" type="datetime1">
              <a:rPr lang="en-US" smtClean="0"/>
              <a:t>20/06/22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9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0F83-78F3-4EDD-82E7-A1AE1504B8DB}" type="datetime1">
              <a:rPr lang="en-US" smtClean="0"/>
              <a:t>20/06/22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64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3705B-3830-4323-9A2E-166D3BB1C4AD}" type="datetime1">
              <a:rPr lang="en-US" smtClean="0"/>
              <a:t>20/06/22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57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820C-7E95-4A7F-9EFA-86D27110CF1F}" type="datetime1">
              <a:rPr lang="en-US" smtClean="0"/>
              <a:t>20/06/22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87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1C7E-30EF-432F-85C4-02E16E03F193}" type="datetime1">
              <a:rPr lang="en-US" smtClean="0"/>
              <a:t>20/06/22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66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E9FF5-21CF-4443-8063-269F2BC1B4EF}" type="datetime1">
              <a:rPr lang="en-US" smtClean="0"/>
              <a:t>20/06/22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98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1106-1888-461E-BDE4-36C9F8A593AE}" type="datetime1">
              <a:rPr lang="en-US" smtClean="0"/>
              <a:t>20/06/22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00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BCC0E-3C1E-45D9-B51F-932F805607A5}" type="datetime1">
              <a:rPr lang="en-US" smtClean="0"/>
              <a:t>20/06/22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71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9B608-307B-4A29-A1B5-A779AE66F7C4}" type="datetime1">
              <a:rPr lang="en-US" smtClean="0"/>
              <a:t>20/06/22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12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9D549-88DF-4217-B302-EB81EF9EF4C1}" type="datetime1">
              <a:rPr lang="en-US" smtClean="0"/>
              <a:t>20/06/22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4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0594B-3F11-45CC-9369-DE3BB53C4BC1}" type="datetime1">
              <a:rPr lang="en-US" smtClean="0"/>
              <a:t>20/06/22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9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4" Type="http://schemas.openxmlformats.org/officeDocument/2006/relationships/image" Target="../media/image4.emf"/><Relationship Id="rId5" Type="http://schemas.openxmlformats.org/officeDocument/2006/relationships/customXml" Target="../ink/ink2.xml"/><Relationship Id="rId6" Type="http://schemas.openxmlformats.org/officeDocument/2006/relationships/customXml" Target="../ink/ink3.xml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4" Type="http://schemas.openxmlformats.org/officeDocument/2006/relationships/image" Target="../media/image30.png"/><Relationship Id="rId5" Type="http://schemas.openxmlformats.org/officeDocument/2006/relationships/customXml" Target="../ink/ink5.xml"/><Relationship Id="rId6" Type="http://schemas.openxmlformats.org/officeDocument/2006/relationships/customXml" Target="../ink/ink6.xml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9Ccx35hyY8" TargetMode="External"/><Relationship Id="rId4" Type="http://schemas.openxmlformats.org/officeDocument/2006/relationships/image" Target="../media/image13.jp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66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89" y="581890"/>
            <a:ext cx="10039622" cy="439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80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xmlns="" id="{DA06B677-0E82-400A-A044-E45EF5F2E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563" y="1462346"/>
            <a:ext cx="5139955" cy="49538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800" dirty="0">
              <a:latin typeface="LatoLatin Black" panose="020F0502020204030203"/>
              <a:cs typeface="Calibri" panose="020F0502020204030204"/>
            </a:endParaRPr>
          </a:p>
          <a:p>
            <a:endParaRPr lang="en-US" dirty="0">
              <a:latin typeface="LatoLatin Black" panose="020F0502020204030203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98030E3-9FF0-432C-A5A9-81DDE2EEC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66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824" y="0"/>
            <a:ext cx="2880360" cy="12603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3403" y="640176"/>
            <a:ext cx="103777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>
                <a:solidFill>
                  <a:srgbClr val="253E5C"/>
                </a:solidFill>
                <a:latin typeface="LatoLatin Black"/>
                <a:cs typeface="Aharoni"/>
              </a:rPr>
              <a:t>PORQUÉ                </a:t>
            </a:r>
            <a:r>
              <a:rPr lang="en-US" sz="5400" dirty="0" err="1" smtClean="0">
                <a:solidFill>
                  <a:srgbClr val="253E5C"/>
                </a:solidFill>
                <a:latin typeface="LatoLatin Black"/>
                <a:cs typeface="Aharoni"/>
              </a:rPr>
              <a:t>para</a:t>
            </a:r>
            <a:r>
              <a:rPr lang="en-US" sz="5400" dirty="0" smtClean="0">
                <a:solidFill>
                  <a:srgbClr val="253E5C"/>
                </a:solidFill>
                <a:latin typeface="LatoLatin Black"/>
                <a:cs typeface="Aharoni"/>
              </a:rPr>
              <a:t> </a:t>
            </a:r>
            <a:endParaRPr lang="en-US" sz="5400" dirty="0">
              <a:solidFill>
                <a:srgbClr val="253E5C"/>
              </a:solidFill>
              <a:latin typeface="LatoLatin Black"/>
              <a:cs typeface="Aharoni"/>
            </a:endParaRPr>
          </a:p>
          <a:p>
            <a:r>
              <a:rPr lang="en-US" sz="5400" dirty="0" smtClean="0">
                <a:solidFill>
                  <a:srgbClr val="253E5C"/>
                </a:solidFill>
                <a:latin typeface="LatoLatin Black"/>
                <a:cs typeface="Aharoni"/>
              </a:rPr>
              <a:t>SU Granja?</a:t>
            </a:r>
            <a:endParaRPr lang="en-US" sz="5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105" y="491472"/>
            <a:ext cx="2603661" cy="11392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990F82D-33A4-4426-868B-9E867E8989D5}"/>
              </a:ext>
            </a:extLst>
          </p:cNvPr>
          <p:cNvSpPr txBox="1"/>
          <p:nvPr/>
        </p:nvSpPr>
        <p:spPr>
          <a:xfrm>
            <a:off x="4240508" y="2051772"/>
            <a:ext cx="7804084" cy="3693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Reducción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de la </a:t>
            </a:r>
            <a:r>
              <a:rPr lang="en-US" sz="2400" dirty="0" err="1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érdida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rendimiento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neto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 0</a:t>
            </a:r>
            <a:r>
              <a:rPr lang="en-US" sz="2400" dirty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-2% 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Sólo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aplique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2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veces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por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mes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por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9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meses</a:t>
            </a:r>
            <a:endParaRPr lang="en-US" sz="2400" dirty="0">
              <a:solidFill>
                <a:srgbClr val="243E5C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Ganancia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en la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tierra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arable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debido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al 100% de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solución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orgánica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400" dirty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 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Accesible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2400" dirty="0">
              <a:solidFill>
                <a:srgbClr val="243E5C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Sin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riesgos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ambientales</a:t>
            </a:r>
            <a:r>
              <a:rPr lang="en-US" sz="2400" dirty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 </a:t>
            </a:r>
          </a:p>
          <a:p>
            <a:pPr algn="l"/>
            <a:endParaRPr lang="en-US" dirty="0">
              <a:solidFill>
                <a:srgbClr val="243E5C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819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31337984-51B5-4305-8317-CCD2B74272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4046181"/>
              </p:ext>
            </p:extLst>
          </p:nvPr>
        </p:nvGraphicFramePr>
        <p:xfrm>
          <a:off x="281354" y="1871256"/>
          <a:ext cx="11535507" cy="2918635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4649787">
                  <a:extLst>
                    <a:ext uri="{9D8B030D-6E8A-4147-A177-3AD203B41FA5}">
                      <a16:colId xmlns:a16="http://schemas.microsoft.com/office/drawing/2014/main" xmlns="" val="1095247971"/>
                    </a:ext>
                  </a:extLst>
                </a:gridCol>
                <a:gridCol w="1755533">
                  <a:extLst>
                    <a:ext uri="{9D8B030D-6E8A-4147-A177-3AD203B41FA5}">
                      <a16:colId xmlns:a16="http://schemas.microsoft.com/office/drawing/2014/main" xmlns="" val="2795947739"/>
                    </a:ext>
                  </a:extLst>
                </a:gridCol>
                <a:gridCol w="2829015">
                  <a:extLst>
                    <a:ext uri="{9D8B030D-6E8A-4147-A177-3AD203B41FA5}">
                      <a16:colId xmlns:a16="http://schemas.microsoft.com/office/drawing/2014/main" xmlns="" val="2532814938"/>
                    </a:ext>
                  </a:extLst>
                </a:gridCol>
                <a:gridCol w="2301172">
                  <a:extLst>
                    <a:ext uri="{9D8B030D-6E8A-4147-A177-3AD203B41FA5}">
                      <a16:colId xmlns:a16="http://schemas.microsoft.com/office/drawing/2014/main" xmlns="" val="1835167604"/>
                    </a:ext>
                  </a:extLst>
                </a:gridCol>
              </a:tblGrid>
              <a:tr h="6373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atoLatin Black"/>
                        </a:rPr>
                        <a:t>PRODUCCIÓN DE PLÁTANOS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LatoLatin Black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  <a:latin typeface="LatoLatin Black" panose="020F0502020204030203"/>
                        </a:rPr>
                        <a:t>*</a:t>
                      </a:r>
                      <a:r>
                        <a:rPr lang="en-US" sz="1600" b="1" u="none" strike="noStrike" dirty="0" err="1" smtClean="0">
                          <a:effectLst/>
                          <a:latin typeface="LatoLatin Black" panose="020F0502020204030203"/>
                        </a:rPr>
                        <a:t>Cajas</a:t>
                      </a:r>
                      <a:r>
                        <a:rPr lang="en-US" sz="1600" b="1" u="none" strike="noStrike" dirty="0" smtClean="0">
                          <a:effectLst/>
                          <a:latin typeface="LatoLatin Black" panose="020F0502020204030203"/>
                        </a:rPr>
                        <a:t> </a:t>
                      </a:r>
                      <a:r>
                        <a:rPr lang="en-US" sz="1600" b="1" u="none" strike="noStrike" dirty="0" err="1" smtClean="0">
                          <a:effectLst/>
                          <a:latin typeface="LatoLatin Black" panose="020F0502020204030203"/>
                        </a:rPr>
                        <a:t>por</a:t>
                      </a:r>
                      <a:r>
                        <a:rPr lang="en-US" sz="1600" b="1" u="none" strike="noStrike" dirty="0" smtClean="0">
                          <a:effectLst/>
                          <a:latin typeface="LatoLatin Black" panose="020F0502020204030203"/>
                        </a:rPr>
                        <a:t> </a:t>
                      </a:r>
                      <a:r>
                        <a:rPr lang="en-US" sz="1600" b="1" u="none" strike="noStrike" dirty="0">
                          <a:effectLst/>
                          <a:latin typeface="LatoLatin Black" panose="020F0502020204030203"/>
                        </a:rPr>
                        <a:t>acre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LatoLatin Black" panose="020F0502020204030203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 smtClean="0">
                          <a:effectLst/>
                          <a:latin typeface="LatoLatin Black" panose="020F0502020204030203"/>
                        </a:rPr>
                        <a:t>Precio</a:t>
                      </a:r>
                      <a:r>
                        <a:rPr lang="en-US" sz="1600" b="1" u="none" strike="noStrike" dirty="0" smtClean="0">
                          <a:effectLst/>
                          <a:latin typeface="LatoLatin Black" panose="020F0502020204030203"/>
                        </a:rPr>
                        <a:t> </a:t>
                      </a:r>
                      <a:r>
                        <a:rPr lang="en-US" sz="1600" b="1" u="none" strike="noStrike" dirty="0" err="1" smtClean="0">
                          <a:effectLst/>
                          <a:latin typeface="LatoLatin Black" panose="020F0502020204030203"/>
                        </a:rPr>
                        <a:t>Promedio</a:t>
                      </a:r>
                      <a:r>
                        <a:rPr lang="en-US" sz="1600" b="1" u="none" strike="noStrike" baseline="0" dirty="0" smtClean="0">
                          <a:effectLst/>
                          <a:latin typeface="LatoLatin Black" panose="020F0502020204030203"/>
                        </a:rPr>
                        <a:t> </a:t>
                      </a:r>
                      <a:r>
                        <a:rPr lang="en-US" sz="1600" b="1" u="none" strike="noStrike" baseline="0" dirty="0" err="1" smtClean="0">
                          <a:effectLst/>
                          <a:latin typeface="LatoLatin Black" panose="020F0502020204030203"/>
                        </a:rPr>
                        <a:t>por</a:t>
                      </a:r>
                      <a:r>
                        <a:rPr lang="en-US" sz="1600" b="1" u="none" strike="noStrike" baseline="0" dirty="0" smtClean="0">
                          <a:effectLst/>
                          <a:latin typeface="LatoLatin Black" panose="020F0502020204030203"/>
                        </a:rPr>
                        <a:t> </a:t>
                      </a:r>
                      <a:r>
                        <a:rPr lang="en-US" sz="1600" b="1" u="none" strike="noStrike" baseline="0" dirty="0" err="1" smtClean="0">
                          <a:effectLst/>
                          <a:latin typeface="LatoLatin Black" panose="020F0502020204030203"/>
                        </a:rPr>
                        <a:t>Caja</a:t>
                      </a:r>
                      <a:r>
                        <a:rPr lang="en-US" sz="1600" b="1" u="none" strike="noStrike" baseline="0" dirty="0" smtClean="0">
                          <a:effectLst/>
                          <a:latin typeface="LatoLatin Black" panose="020F0502020204030203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LatoLatin Black" panose="020F0502020204030203"/>
                        </a:rPr>
                        <a:t>(</a:t>
                      </a:r>
                      <a:r>
                        <a:rPr lang="en-US" sz="1600" b="1" u="none" strike="noStrike" dirty="0">
                          <a:effectLst/>
                          <a:latin typeface="LatoLatin Black" panose="020F0502020204030203"/>
                        </a:rPr>
                        <a:t>USD)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LatoLatin Black" panose="020F0502020204030203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 smtClean="0">
                          <a:effectLst/>
                          <a:latin typeface="LatoLatin Black" panose="020F0502020204030203"/>
                        </a:rPr>
                        <a:t>Precio</a:t>
                      </a:r>
                      <a:r>
                        <a:rPr lang="en-US" sz="1600" b="1" u="none" strike="noStrike" dirty="0" smtClean="0">
                          <a:effectLst/>
                          <a:latin typeface="LatoLatin Black" panose="020F0502020204030203"/>
                        </a:rPr>
                        <a:t> </a:t>
                      </a:r>
                      <a:r>
                        <a:rPr lang="en-US" sz="1600" b="1" u="none" strike="noStrike" dirty="0" err="1" smtClean="0">
                          <a:effectLst/>
                          <a:latin typeface="LatoLatin Black" panose="020F0502020204030203"/>
                        </a:rPr>
                        <a:t>por</a:t>
                      </a:r>
                      <a:r>
                        <a:rPr lang="en-US" sz="1600" b="1" u="none" strike="noStrike" dirty="0" smtClean="0">
                          <a:effectLst/>
                          <a:latin typeface="LatoLatin Black" panose="020F0502020204030203"/>
                        </a:rPr>
                        <a:t> Acre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LatoLatin Black" panose="020F0502020204030203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89058364"/>
                  </a:ext>
                </a:extLst>
              </a:tr>
              <a:tr h="61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  <a:latin typeface="LatoLatin Black" panose="020F0502020204030203"/>
                        </a:rPr>
                        <a:t>Sin </a:t>
                      </a:r>
                      <a:r>
                        <a:rPr lang="en-US" sz="1600" b="1" u="none" strike="noStrike" dirty="0" err="1">
                          <a:effectLst/>
                          <a:latin typeface="LatoLatin Black" panose="020F0502020204030203"/>
                        </a:rPr>
                        <a:t>GrowMAS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LatoLatin Black" panose="020F0502020204030203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LatoLatin Black" panose="020F0502020204030203"/>
                        </a:rPr>
                        <a:t>750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atoLatin Black" panose="020F0502020204030203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LatoLatin Black" panose="020F0502020204030203"/>
                        </a:rPr>
                        <a:t> $ 9.00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atoLatin Black" panose="020F0502020204030203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LatoLatin Black" panose="020F0502020204030203"/>
                        </a:rPr>
                        <a:t> $ 6,750.00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atoLatin Black" panose="020F0502020204030203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81790619"/>
                  </a:ext>
                </a:extLst>
              </a:tr>
              <a:tr h="5913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  <a:latin typeface="LatoLatin Black" panose="020F0502020204030203"/>
                        </a:rPr>
                        <a:t>Con </a:t>
                      </a:r>
                      <a:r>
                        <a:rPr lang="en-US" sz="1600" b="1" u="none" strike="noStrike" dirty="0" err="1">
                          <a:effectLst/>
                          <a:latin typeface="LatoLatin Black" panose="020F0502020204030203"/>
                        </a:rPr>
                        <a:t>GrowMAS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LatoLatin Black" panose="020F0502020204030203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LatoLatin Black" panose="020F0502020204030203"/>
                        </a:rPr>
                        <a:t>975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LatoLatin Black" panose="020F0502020204030203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LatoLatin Black" panose="020F0502020204030203"/>
                        </a:rPr>
                        <a:t> $  9.00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atoLatin Black" panose="020F0502020204030203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LatoLatin Black" panose="020F0502020204030203"/>
                        </a:rPr>
                        <a:t> $  8,775.00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atoLatin Black" panose="020F0502020204030203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2890590"/>
                  </a:ext>
                </a:extLst>
              </a:tr>
              <a:tr h="51328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 dirty="0" err="1" smtClean="0">
                          <a:effectLst/>
                          <a:latin typeface="LatoLatin Black"/>
                        </a:rPr>
                        <a:t>Certificado</a:t>
                      </a:r>
                      <a:r>
                        <a:rPr lang="en-US" sz="1600" b="1" i="0" u="none" strike="noStrike" noProof="0" dirty="0" smtClean="0">
                          <a:effectLst/>
                          <a:latin typeface="LatoLatin Black"/>
                        </a:rPr>
                        <a:t> </a:t>
                      </a:r>
                      <a:r>
                        <a:rPr lang="en-US" sz="1600" b="1" i="0" u="none" strike="noStrike" noProof="0" dirty="0" err="1" smtClean="0">
                          <a:effectLst/>
                          <a:latin typeface="LatoLatin Black"/>
                        </a:rPr>
                        <a:t>Orgánico</a:t>
                      </a:r>
                      <a:r>
                        <a:rPr lang="en-US" sz="1600" b="1" i="0" u="none" strike="noStrike" noProof="0" dirty="0">
                          <a:effectLst/>
                          <a:latin typeface="LatoLatin Black"/>
                        </a:rPr>
                        <a:t> </a:t>
                      </a:r>
                      <a:r>
                        <a:rPr lang="en-US" sz="1600" b="1" u="none" strike="noStrike" dirty="0" smtClean="0">
                          <a:effectLst/>
                          <a:latin typeface="LatoLatin Black" panose="020F0502020204030203"/>
                        </a:rPr>
                        <a:t>Sin </a:t>
                      </a:r>
                      <a:r>
                        <a:rPr lang="en-US" sz="1600" b="1" u="none" strike="noStrike" dirty="0" err="1">
                          <a:effectLst/>
                          <a:latin typeface="LatoLatin Black" panose="020F0502020204030203"/>
                        </a:rPr>
                        <a:t>GrowMAS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LatoLatin Black" panose="020F0502020204030203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LatoLatin Black" panose="020F0502020204030203"/>
                        </a:rPr>
                        <a:t>750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atoLatin Black" panose="020F0502020204030203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LatoLatin Black" panose="020F0502020204030203"/>
                        </a:rPr>
                        <a:t> $  11.70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atoLatin Black" panose="020F0502020204030203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LatoLatin Black" panose="020F0502020204030203"/>
                        </a:rPr>
                        <a:t> $  8,775.00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atoLatin Black" panose="020F0502020204030203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923243286"/>
                  </a:ext>
                </a:extLst>
              </a:tr>
              <a:tr h="56372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 dirty="0" err="1" smtClean="0">
                          <a:effectLst/>
                          <a:latin typeface="LatoLatin Black"/>
                        </a:rPr>
                        <a:t>Certificado</a:t>
                      </a:r>
                      <a:r>
                        <a:rPr lang="en-US" sz="1600" b="1" i="0" u="none" strike="noStrike" noProof="0" dirty="0" smtClean="0">
                          <a:effectLst/>
                          <a:latin typeface="LatoLatin Black"/>
                        </a:rPr>
                        <a:t> </a:t>
                      </a:r>
                      <a:r>
                        <a:rPr lang="en-US" sz="1600" b="1" i="0" u="none" strike="noStrike" noProof="0" dirty="0" err="1" smtClean="0">
                          <a:effectLst/>
                          <a:latin typeface="LatoLatin Black"/>
                        </a:rPr>
                        <a:t>Orgánico</a:t>
                      </a:r>
                      <a:r>
                        <a:rPr lang="en-US" sz="1600" b="1" i="0" u="none" strike="noStrike" noProof="0" dirty="0">
                          <a:effectLst/>
                          <a:latin typeface="LatoLatin Black"/>
                        </a:rPr>
                        <a:t> </a:t>
                      </a:r>
                      <a:r>
                        <a:rPr lang="en-US" sz="1600" b="1" u="none" strike="noStrike" dirty="0" smtClean="0">
                          <a:effectLst/>
                          <a:latin typeface="LatoLatin Black" panose="020F0502020204030203"/>
                        </a:rPr>
                        <a:t>Con </a:t>
                      </a:r>
                      <a:r>
                        <a:rPr lang="en-US" sz="1600" b="1" u="none" strike="noStrike" dirty="0" err="1">
                          <a:effectLst/>
                          <a:latin typeface="LatoLatin Black" panose="020F0502020204030203"/>
                        </a:rPr>
                        <a:t>GrowMAS</a:t>
                      </a:r>
                      <a:endParaRPr lang="en-US" sz="1600" b="1" u="none" strike="noStrike" dirty="0">
                        <a:effectLst/>
                        <a:latin typeface="LatoLatin Black" panose="020F0502020204030203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LatoLatin Black" panose="020F0502020204030203"/>
                        </a:rPr>
                        <a:t>975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LatoLatin Black" panose="020F0502020204030203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LatoLatin Black" panose="020F0502020204030203"/>
                        </a:rPr>
                        <a:t> $ 11.70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atoLatin Black" panose="020F0502020204030203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LatoLatin Black" panose="020F0502020204030203"/>
                        </a:rPr>
                        <a:t> $ 11,407.50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atoLatin Black" panose="020F0502020204030203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617553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6F5BA1D-9132-458B-ADE8-B1F0ED9B0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73EA3B-475C-4408-8038-1C9B94C7751F}"/>
              </a:ext>
            </a:extLst>
          </p:cNvPr>
          <p:cNvSpPr txBox="1"/>
          <p:nvPr/>
        </p:nvSpPr>
        <p:spPr>
          <a:xfrm>
            <a:off x="5547032" y="4871824"/>
            <a:ext cx="645676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LatoLatin Black" panose="020F0502020204030203"/>
              </a:rPr>
              <a:t>* </a:t>
            </a:r>
            <a:r>
              <a:rPr lang="en-US" dirty="0" smtClean="0">
                <a:latin typeface="LatoLatin Black" panose="020F0502020204030203"/>
              </a:rPr>
              <a:t>Las </a:t>
            </a:r>
            <a:r>
              <a:rPr lang="en-US" dirty="0" err="1" smtClean="0">
                <a:latin typeface="LatoLatin Black" panose="020F0502020204030203"/>
              </a:rPr>
              <a:t>cajas</a:t>
            </a:r>
            <a:r>
              <a:rPr lang="en-US" dirty="0" smtClean="0">
                <a:latin typeface="LatoLatin Black" panose="020F0502020204030203"/>
              </a:rPr>
              <a:t> son un </a:t>
            </a:r>
            <a:r>
              <a:rPr lang="en-US" dirty="0" err="1" smtClean="0">
                <a:latin typeface="LatoLatin Black" panose="020F0502020204030203"/>
              </a:rPr>
              <a:t>promedio</a:t>
            </a:r>
            <a:r>
              <a:rPr lang="en-US" dirty="0" smtClean="0">
                <a:latin typeface="LatoLatin Black" panose="020F0502020204030203"/>
              </a:rPr>
              <a:t> standard con 40.5 lbs. de peso </a:t>
            </a:r>
            <a:endParaRPr lang="en-US" dirty="0">
              <a:latin typeface="LatoLatin Black" panose="020F0502020204030203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4564" y="870982"/>
            <a:ext cx="6096000" cy="10002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900" dirty="0" smtClean="0">
                <a:solidFill>
                  <a:srgbClr val="253E5C"/>
                </a:solidFill>
                <a:latin typeface="LatoLatin Black"/>
                <a:cs typeface="Aharoni"/>
              </a:rPr>
              <a:t>VENTAJAS</a:t>
            </a:r>
            <a:r>
              <a:rPr lang="en-US" sz="5900" dirty="0" smtClean="0">
                <a:solidFill>
                  <a:srgbClr val="497F30"/>
                </a:solidFill>
                <a:latin typeface="LatoLatin Black"/>
              </a:rPr>
              <a:t>.</a:t>
            </a:r>
            <a:endParaRPr lang="en-US" sz="59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8899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824" y="0"/>
            <a:ext cx="2880360" cy="126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19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66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824" y="0"/>
            <a:ext cx="2880360" cy="12603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D559978-C168-4D56-B2CA-89553B01146D}"/>
              </a:ext>
            </a:extLst>
          </p:cNvPr>
          <p:cNvSpPr txBox="1"/>
          <p:nvPr/>
        </p:nvSpPr>
        <p:spPr>
          <a:xfrm>
            <a:off x="2066227" y="3557419"/>
            <a:ext cx="8637837" cy="20159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500" dirty="0">
              <a:solidFill>
                <a:srgbClr val="243E5C"/>
              </a:solidFill>
              <a:latin typeface="LatoLatin Black"/>
              <a:cs typeface="Calibri"/>
            </a:endParaRPr>
          </a:p>
          <a:p>
            <a:pPr algn="ctr"/>
            <a:r>
              <a:rPr lang="en-US" sz="2500" dirty="0" smtClean="0">
                <a:solidFill>
                  <a:srgbClr val="243E5C"/>
                </a:solidFill>
                <a:cs typeface="Calibri"/>
              </a:rPr>
              <a:t>GRACIAS POR SU INTERÉS </a:t>
            </a:r>
            <a:endParaRPr lang="en-US" sz="2500" dirty="0">
              <a:solidFill>
                <a:srgbClr val="243E5C"/>
              </a:solidFill>
              <a:cs typeface="Calibri"/>
            </a:endParaRPr>
          </a:p>
          <a:p>
            <a:pPr algn="ctr"/>
            <a:endParaRPr lang="en-US" sz="2500" dirty="0">
              <a:solidFill>
                <a:srgbClr val="243E5C"/>
              </a:solidFill>
              <a:cs typeface="Calibri"/>
            </a:endParaRPr>
          </a:p>
          <a:p>
            <a:pPr algn="ctr"/>
            <a:r>
              <a:rPr lang="en-US" sz="2500" dirty="0" smtClean="0">
                <a:solidFill>
                  <a:srgbClr val="243E5C"/>
                </a:solidFill>
                <a:cs typeface="Calibri"/>
              </a:rPr>
              <a:t>CONTACTE A NUESTRO REPRESENTANTE EN MÉXICO</a:t>
            </a:r>
          </a:p>
          <a:p>
            <a:pPr algn="ctr"/>
            <a:r>
              <a:rPr lang="en-US" sz="2500" b="1" dirty="0" smtClean="0">
                <a:solidFill>
                  <a:srgbClr val="243E5C"/>
                </a:solidFill>
                <a:cs typeface="Calibri"/>
              </a:rPr>
              <a:t>           </a:t>
            </a:r>
            <a:r>
              <a:rPr lang="en-US" sz="2500" b="1" dirty="0" err="1" smtClean="0">
                <a:solidFill>
                  <a:srgbClr val="243E5C"/>
                </a:solidFill>
                <a:cs typeface="Calibri"/>
              </a:rPr>
              <a:t>Agustín</a:t>
            </a:r>
            <a:r>
              <a:rPr lang="en-US" sz="2500" b="1" dirty="0" smtClean="0">
                <a:solidFill>
                  <a:srgbClr val="243E5C"/>
                </a:solidFill>
                <a:cs typeface="Calibri"/>
              </a:rPr>
              <a:t> </a:t>
            </a:r>
            <a:r>
              <a:rPr lang="en-US" sz="2500" b="1" dirty="0" err="1" smtClean="0">
                <a:solidFill>
                  <a:srgbClr val="243E5C"/>
                </a:solidFill>
                <a:cs typeface="Calibri"/>
              </a:rPr>
              <a:t>Prieto</a:t>
            </a:r>
            <a:r>
              <a:rPr lang="en-US" sz="2500" b="1" dirty="0" smtClean="0">
                <a:solidFill>
                  <a:srgbClr val="243E5C"/>
                </a:solidFill>
                <a:cs typeface="Calibri"/>
              </a:rPr>
              <a:t>            +52 871 143 9941 </a:t>
            </a:r>
            <a:endParaRPr lang="en-US" sz="2500" b="1" dirty="0">
              <a:solidFill>
                <a:srgbClr val="243E5C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9EFDCC1-78EA-4B44-91EB-DB40547F7207}"/>
              </a:ext>
            </a:extLst>
          </p:cNvPr>
          <p:cNvSpPr txBox="1"/>
          <p:nvPr/>
        </p:nvSpPr>
        <p:spPr>
          <a:xfrm>
            <a:off x="2207335" y="1036807"/>
            <a:ext cx="7176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 err="1" smtClean="0">
                <a:solidFill>
                  <a:srgbClr val="497F3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Siembre</a:t>
            </a:r>
            <a:r>
              <a:rPr lang="en-CA" sz="4000" b="1" dirty="0" smtClean="0">
                <a:solidFill>
                  <a:srgbClr val="497F3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CA" sz="4000" b="1" dirty="0" err="1" smtClean="0">
                <a:solidFill>
                  <a:srgbClr val="497F3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Alimentos</a:t>
            </a:r>
            <a:r>
              <a:rPr lang="en-CA" sz="4000" b="1" dirty="0" smtClean="0">
                <a:solidFill>
                  <a:srgbClr val="497F3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CA" sz="4000" b="1" dirty="0" err="1" smtClean="0">
                <a:solidFill>
                  <a:srgbClr val="497F3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Limpios</a:t>
            </a:r>
            <a:endParaRPr lang="en-CA" sz="4000" b="1" dirty="0">
              <a:solidFill>
                <a:srgbClr val="497F30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52" y="865452"/>
            <a:ext cx="8901356" cy="3763442"/>
          </a:xfrm>
          <a:prstGeom prst="rect">
            <a:avLst/>
          </a:prstGeom>
        </p:spPr>
      </p:pic>
      <p:pic>
        <p:nvPicPr>
          <p:cNvPr id="3" name="Imagen 2" descr="Whatsapp 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84" y="5118301"/>
            <a:ext cx="474155" cy="47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57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098338-5B31-4A9E-A1C3-32C3D8387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237" y="1490291"/>
            <a:ext cx="10057563" cy="92675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 algn="just">
              <a:buNone/>
            </a:pPr>
            <a:r>
              <a:rPr lang="en-US" sz="2500" dirty="0" err="1" smtClean="0">
                <a:solidFill>
                  <a:srgbClr val="243E5C"/>
                </a:solidFill>
                <a:ea typeface="+mn-lt"/>
                <a:cs typeface="+mn-lt"/>
              </a:rPr>
              <a:t>Promover</a:t>
            </a:r>
            <a:r>
              <a:rPr lang="en-US" sz="2500" dirty="0" smtClean="0">
                <a:solidFill>
                  <a:srgbClr val="243E5C"/>
                </a:solidFill>
                <a:ea typeface="+mn-lt"/>
                <a:cs typeface="+mn-lt"/>
              </a:rPr>
              <a:t> </a:t>
            </a:r>
            <a:r>
              <a:rPr lang="en-US" sz="2500" dirty="0" err="1" smtClean="0">
                <a:solidFill>
                  <a:srgbClr val="243E5C"/>
                </a:solidFill>
                <a:ea typeface="+mn-lt"/>
                <a:cs typeface="+mn-lt"/>
              </a:rPr>
              <a:t>soluciones</a:t>
            </a:r>
            <a:r>
              <a:rPr lang="en-US" sz="2500" dirty="0" smtClean="0">
                <a:solidFill>
                  <a:srgbClr val="243E5C"/>
                </a:solidFill>
                <a:ea typeface="+mn-lt"/>
                <a:cs typeface="+mn-lt"/>
              </a:rPr>
              <a:t> </a:t>
            </a:r>
            <a:r>
              <a:rPr lang="en-US" sz="2500" dirty="0" err="1" smtClean="0">
                <a:solidFill>
                  <a:srgbClr val="243E5C"/>
                </a:solidFill>
                <a:ea typeface="+mn-lt"/>
                <a:cs typeface="+mn-lt"/>
              </a:rPr>
              <a:t>orgánicas</a:t>
            </a:r>
            <a:r>
              <a:rPr lang="en-US" sz="2500" dirty="0" smtClean="0">
                <a:solidFill>
                  <a:srgbClr val="243E5C"/>
                </a:solidFill>
                <a:ea typeface="+mn-lt"/>
                <a:cs typeface="+mn-lt"/>
              </a:rPr>
              <a:t> de </a:t>
            </a:r>
            <a:r>
              <a:rPr lang="en-US" sz="2500" dirty="0" err="1" smtClean="0">
                <a:solidFill>
                  <a:srgbClr val="243E5C"/>
                </a:solidFill>
                <a:ea typeface="+mn-lt"/>
                <a:cs typeface="+mn-lt"/>
              </a:rPr>
              <a:t>cultivo</a:t>
            </a:r>
            <a:r>
              <a:rPr lang="en-US" sz="2500" dirty="0" smtClean="0">
                <a:solidFill>
                  <a:srgbClr val="243E5C"/>
                </a:solidFill>
                <a:ea typeface="+mn-lt"/>
                <a:cs typeface="+mn-lt"/>
              </a:rPr>
              <a:t>, </a:t>
            </a:r>
            <a:r>
              <a:rPr lang="en-US" sz="2500" dirty="0" err="1" smtClean="0">
                <a:solidFill>
                  <a:srgbClr val="243E5C"/>
                </a:solidFill>
                <a:ea typeface="+mn-lt"/>
                <a:cs typeface="+mn-lt"/>
              </a:rPr>
              <a:t>que</a:t>
            </a:r>
            <a:r>
              <a:rPr lang="en-US" sz="2500" dirty="0" smtClean="0">
                <a:solidFill>
                  <a:srgbClr val="243E5C"/>
                </a:solidFill>
                <a:ea typeface="+mn-lt"/>
                <a:cs typeface="+mn-lt"/>
              </a:rPr>
              <a:t> </a:t>
            </a:r>
            <a:r>
              <a:rPr lang="en-US" sz="2500" dirty="0" err="1" smtClean="0">
                <a:solidFill>
                  <a:srgbClr val="243E5C"/>
                </a:solidFill>
                <a:ea typeface="+mn-lt"/>
                <a:cs typeface="+mn-lt"/>
              </a:rPr>
              <a:t>sean</a:t>
            </a:r>
            <a:r>
              <a:rPr lang="en-US" sz="2500" dirty="0" smtClean="0">
                <a:solidFill>
                  <a:srgbClr val="243E5C"/>
                </a:solidFill>
                <a:ea typeface="+mn-lt"/>
                <a:cs typeface="+mn-lt"/>
              </a:rPr>
              <a:t> </a:t>
            </a:r>
            <a:r>
              <a:rPr lang="en-US" sz="2500" dirty="0" err="1" smtClean="0">
                <a:solidFill>
                  <a:srgbClr val="243E5C"/>
                </a:solidFill>
                <a:ea typeface="+mn-lt"/>
                <a:cs typeface="+mn-lt"/>
              </a:rPr>
              <a:t>sustentables</a:t>
            </a:r>
            <a:r>
              <a:rPr lang="en-US" sz="2500" dirty="0" smtClean="0">
                <a:solidFill>
                  <a:srgbClr val="243E5C"/>
                </a:solidFill>
                <a:ea typeface="+mn-lt"/>
                <a:cs typeface="+mn-lt"/>
              </a:rPr>
              <a:t> y </a:t>
            </a:r>
            <a:r>
              <a:rPr lang="en-US" sz="2500" dirty="0" err="1" smtClean="0">
                <a:solidFill>
                  <a:srgbClr val="243E5C"/>
                </a:solidFill>
                <a:ea typeface="+mn-lt"/>
                <a:cs typeface="+mn-lt"/>
              </a:rPr>
              <a:t>accesibles</a:t>
            </a:r>
            <a:r>
              <a:rPr lang="en-US" sz="2500" dirty="0" smtClean="0">
                <a:solidFill>
                  <a:srgbClr val="243E5C"/>
                </a:solidFill>
                <a:ea typeface="+mn-lt"/>
                <a:cs typeface="+mn-lt"/>
              </a:rPr>
              <a:t> al </a:t>
            </a:r>
            <a:r>
              <a:rPr lang="en-US" sz="2500" dirty="0" err="1" smtClean="0">
                <a:solidFill>
                  <a:srgbClr val="243E5C"/>
                </a:solidFill>
                <a:ea typeface="+mn-lt"/>
                <a:cs typeface="+mn-lt"/>
              </a:rPr>
              <a:t>mundo</a:t>
            </a:r>
            <a:r>
              <a:rPr lang="en-US" sz="2500" dirty="0" smtClean="0">
                <a:solidFill>
                  <a:srgbClr val="243E5C"/>
                </a:solidFill>
                <a:ea typeface="+mn-lt"/>
                <a:cs typeface="+mn-lt"/>
              </a:rPr>
              <a:t>. </a:t>
            </a:r>
            <a:r>
              <a:rPr lang="en-US" sz="2500" dirty="0" err="1" smtClean="0">
                <a:solidFill>
                  <a:srgbClr val="243E5C"/>
                </a:solidFill>
                <a:ea typeface="+mn-lt"/>
                <a:cs typeface="+mn-lt"/>
              </a:rPr>
              <a:t>Reemplazando</a:t>
            </a:r>
            <a:r>
              <a:rPr lang="en-US" sz="2500" dirty="0" smtClean="0">
                <a:solidFill>
                  <a:srgbClr val="243E5C"/>
                </a:solidFill>
                <a:ea typeface="+mn-lt"/>
                <a:cs typeface="+mn-lt"/>
              </a:rPr>
              <a:t> </a:t>
            </a:r>
            <a:r>
              <a:rPr lang="en-US" sz="2500" dirty="0" err="1" smtClean="0">
                <a:solidFill>
                  <a:srgbClr val="243E5C"/>
                </a:solidFill>
                <a:ea typeface="+mn-lt"/>
                <a:cs typeface="+mn-lt"/>
              </a:rPr>
              <a:t>fungicidas</a:t>
            </a:r>
            <a:r>
              <a:rPr lang="en-US" sz="2500" dirty="0" smtClean="0">
                <a:solidFill>
                  <a:srgbClr val="243E5C"/>
                </a:solidFill>
                <a:ea typeface="+mn-lt"/>
                <a:cs typeface="+mn-lt"/>
              </a:rPr>
              <a:t> y </a:t>
            </a:r>
            <a:r>
              <a:rPr lang="en-US" sz="2500" dirty="0" err="1" smtClean="0">
                <a:solidFill>
                  <a:srgbClr val="243E5C"/>
                </a:solidFill>
                <a:ea typeface="+mn-lt"/>
                <a:cs typeface="+mn-lt"/>
              </a:rPr>
              <a:t>pesticidas</a:t>
            </a:r>
            <a:r>
              <a:rPr lang="en-US" sz="2500" dirty="0" smtClean="0">
                <a:solidFill>
                  <a:srgbClr val="243E5C"/>
                </a:solidFill>
                <a:ea typeface="+mn-lt"/>
                <a:cs typeface="+mn-lt"/>
              </a:rPr>
              <a:t> </a:t>
            </a:r>
            <a:r>
              <a:rPr lang="en-US" sz="2500" dirty="0" err="1" smtClean="0">
                <a:solidFill>
                  <a:srgbClr val="243E5C"/>
                </a:solidFill>
                <a:ea typeface="+mn-lt"/>
                <a:cs typeface="+mn-lt"/>
              </a:rPr>
              <a:t>dañinos</a:t>
            </a:r>
            <a:r>
              <a:rPr lang="en-US" sz="2500" dirty="0" smtClean="0">
                <a:solidFill>
                  <a:srgbClr val="243E5C"/>
                </a:solidFill>
                <a:ea typeface="+mn-lt"/>
                <a:cs typeface="+mn-lt"/>
              </a:rPr>
              <a:t> al </a:t>
            </a:r>
            <a:r>
              <a:rPr lang="en-US" sz="2500" dirty="0" err="1" smtClean="0">
                <a:solidFill>
                  <a:srgbClr val="243E5C"/>
                </a:solidFill>
                <a:ea typeface="+mn-lt"/>
                <a:cs typeface="+mn-lt"/>
              </a:rPr>
              <a:t>medio</a:t>
            </a:r>
            <a:r>
              <a:rPr lang="en-US" sz="2500" dirty="0" smtClean="0">
                <a:solidFill>
                  <a:srgbClr val="243E5C"/>
                </a:solidFill>
                <a:ea typeface="+mn-lt"/>
                <a:cs typeface="+mn-lt"/>
              </a:rPr>
              <a:t> </a:t>
            </a:r>
            <a:r>
              <a:rPr lang="en-US" sz="2500" dirty="0" err="1" smtClean="0">
                <a:solidFill>
                  <a:srgbClr val="243E5C"/>
                </a:solidFill>
                <a:ea typeface="+mn-lt"/>
                <a:cs typeface="+mn-lt"/>
              </a:rPr>
              <a:t>ambiente</a:t>
            </a:r>
            <a:r>
              <a:rPr lang="en-US" sz="2500" dirty="0" smtClean="0">
                <a:solidFill>
                  <a:srgbClr val="243E5C"/>
                </a:solidFill>
                <a:ea typeface="+mn-lt"/>
                <a:cs typeface="+mn-lt"/>
              </a:rPr>
              <a:t>. </a:t>
            </a:r>
            <a:endParaRPr lang="en-US" dirty="0">
              <a:latin typeface="LatoLatin Black" panose="020F0502020204030203" pitchFamily="34" charset="0"/>
            </a:endParaRPr>
          </a:p>
          <a:p>
            <a:pPr marL="36830" indent="0" algn="just">
              <a:lnSpc>
                <a:spcPct val="150000"/>
              </a:lnSpc>
              <a:buNone/>
            </a:pPr>
            <a:endParaRPr lang="en-US" sz="3200" dirty="0">
              <a:solidFill>
                <a:srgbClr val="1ED6DA"/>
              </a:solidFill>
              <a:latin typeface="LatoLatin Black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5505554-CCCD-4C51-97EC-B90E229D8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803" y="2473904"/>
            <a:ext cx="4467178" cy="29786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91" y="2469740"/>
            <a:ext cx="4475171" cy="29828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824" y="0"/>
            <a:ext cx="2880360" cy="12603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D261D3-FB9D-42B8-9853-44C55B03D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986" y="718307"/>
            <a:ext cx="3614082" cy="542041"/>
          </a:xfrm>
        </p:spPr>
        <p:txBody>
          <a:bodyPr>
            <a:normAutofit fontScale="90000"/>
          </a:bodyPr>
          <a:lstStyle/>
          <a:p>
            <a:r>
              <a:rPr lang="en-US" sz="6600" dirty="0" smtClean="0">
                <a:solidFill>
                  <a:srgbClr val="253E5C"/>
                </a:solidFill>
                <a:latin typeface="LatoLatin Black"/>
                <a:cs typeface="Aharoni"/>
              </a:rPr>
              <a:t>MISIÓN</a:t>
            </a:r>
            <a:r>
              <a:rPr lang="en-US" sz="6600" dirty="0">
                <a:solidFill>
                  <a:srgbClr val="497F30"/>
                </a:solidFill>
                <a:latin typeface="LatoLatin Black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2853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6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5505554-CCCD-4C51-97EC-B90E229D8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08" y="0"/>
            <a:ext cx="12192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824" y="0"/>
            <a:ext cx="2880360" cy="12603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D261D3-FB9D-42B8-9853-44C55B03D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20" y="768924"/>
            <a:ext cx="9003323" cy="982847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253E5C"/>
                </a:solidFill>
                <a:latin typeface="LatoLatin Black"/>
                <a:cs typeface="Aharoni"/>
              </a:rPr>
              <a:t>Ayudando</a:t>
            </a:r>
            <a:r>
              <a:rPr lang="en-US" sz="2800" dirty="0" smtClean="0">
                <a:solidFill>
                  <a:srgbClr val="253E5C"/>
                </a:solidFill>
                <a:latin typeface="LatoLatin Black"/>
                <a:cs typeface="Aharoni"/>
              </a:rPr>
              <a:t> a </a:t>
            </a:r>
            <a:r>
              <a:rPr lang="en-US" sz="2800" dirty="0" err="1" smtClean="0">
                <a:solidFill>
                  <a:srgbClr val="253E5C"/>
                </a:solidFill>
                <a:latin typeface="LatoLatin Black"/>
                <a:cs typeface="Aharoni"/>
              </a:rPr>
              <a:t>su</a:t>
            </a:r>
            <a:r>
              <a:rPr lang="en-US" sz="2800" dirty="0" smtClean="0">
                <a:solidFill>
                  <a:srgbClr val="253E5C"/>
                </a:solidFill>
                <a:latin typeface="LatoLatin Black"/>
                <a:cs typeface="Aharoni"/>
              </a:rPr>
              <a:t> </a:t>
            </a:r>
            <a:r>
              <a:rPr lang="en-US" sz="2800" dirty="0" err="1" smtClean="0">
                <a:solidFill>
                  <a:srgbClr val="253E5C"/>
                </a:solidFill>
                <a:latin typeface="LatoLatin Black"/>
                <a:cs typeface="Aharoni"/>
              </a:rPr>
              <a:t>granja</a:t>
            </a:r>
            <a:r>
              <a:rPr lang="en-US" sz="2800" dirty="0" smtClean="0">
                <a:solidFill>
                  <a:srgbClr val="253E5C"/>
                </a:solidFill>
                <a:latin typeface="LatoLatin Black"/>
                <a:cs typeface="Aharoni"/>
              </a:rPr>
              <a:t> con </a:t>
            </a:r>
            <a:r>
              <a:rPr lang="en-US" sz="2800" dirty="0" smtClean="0">
                <a:solidFill>
                  <a:srgbClr val="497F30"/>
                </a:solidFill>
                <a:latin typeface="LatoLatin Black"/>
                <a:cs typeface="Aharoni"/>
              </a:rPr>
              <a:t>ALIMENTOS LIMPIOS</a:t>
            </a:r>
            <a:r>
              <a:rPr lang="en-US" sz="3600" dirty="0">
                <a:solidFill>
                  <a:srgbClr val="497F30"/>
                </a:solidFill>
                <a:latin typeface="LatoLatin Black"/>
              </a:rPr>
              <a:t/>
            </a:r>
            <a:br>
              <a:rPr lang="en-US" sz="3600" dirty="0">
                <a:solidFill>
                  <a:srgbClr val="497F30"/>
                </a:solidFill>
                <a:latin typeface="LatoLatin Black"/>
              </a:rPr>
            </a:br>
            <a:r>
              <a:rPr lang="en-US" sz="3600" dirty="0" smtClean="0">
                <a:solidFill>
                  <a:srgbClr val="497F30"/>
                </a:solidFill>
                <a:latin typeface="LatoLatin Black"/>
              </a:rPr>
              <a:t>- </a:t>
            </a:r>
            <a:r>
              <a:rPr lang="en-US" sz="2800" dirty="0" smtClean="0">
                <a:solidFill>
                  <a:srgbClr val="497F30"/>
                </a:solidFill>
                <a:latin typeface="LatoLatin Black"/>
              </a:rPr>
              <a:t>la</a:t>
            </a:r>
            <a:r>
              <a:rPr lang="en-US" sz="3200" dirty="0" smtClean="0">
                <a:solidFill>
                  <a:srgbClr val="497F30"/>
                </a:solidFill>
                <a:latin typeface="LatoLatin Black"/>
              </a:rPr>
              <a:t> </a:t>
            </a:r>
            <a:r>
              <a:rPr lang="en-US" sz="3200" dirty="0" err="1" smtClean="0">
                <a:solidFill>
                  <a:srgbClr val="497F30"/>
                </a:solidFill>
                <a:latin typeface="LatoLatin Black"/>
              </a:rPr>
              <a:t>siguiente</a:t>
            </a:r>
            <a:r>
              <a:rPr lang="en-US" sz="3200" dirty="0" smtClean="0">
                <a:solidFill>
                  <a:srgbClr val="497F30"/>
                </a:solidFill>
                <a:latin typeface="LatoLatin Black"/>
              </a:rPr>
              <a:t> </a:t>
            </a:r>
            <a:r>
              <a:rPr lang="en-US" sz="3200" dirty="0" err="1" smtClean="0">
                <a:solidFill>
                  <a:srgbClr val="497F30"/>
                </a:solidFill>
                <a:latin typeface="LatoLatin Black"/>
              </a:rPr>
              <a:t>generación</a:t>
            </a:r>
            <a:r>
              <a:rPr lang="en-US" sz="3200" dirty="0" smtClean="0">
                <a:solidFill>
                  <a:srgbClr val="497F30"/>
                </a:solidFill>
                <a:latin typeface="LatoLatin Black"/>
              </a:rPr>
              <a:t> en </a:t>
            </a:r>
            <a:r>
              <a:rPr lang="en-US" sz="3200" dirty="0" err="1" smtClean="0">
                <a:solidFill>
                  <a:srgbClr val="497F30"/>
                </a:solidFill>
                <a:latin typeface="LatoLatin Black"/>
              </a:rPr>
              <a:t>sustentabilidad</a:t>
            </a:r>
            <a:r>
              <a:rPr lang="en-US" sz="3200" dirty="0" smtClean="0">
                <a:solidFill>
                  <a:srgbClr val="497F30"/>
                </a:solidFill>
                <a:latin typeface="LatoLatin Black"/>
              </a:rPr>
              <a:t>.</a:t>
            </a:r>
            <a:endParaRPr lang="en-US" sz="3200" dirty="0">
              <a:solidFill>
                <a:srgbClr val="497F30"/>
              </a:solidFill>
              <a:latin typeface="LatoLatin Bla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098338-5B31-4A9E-A1C3-32C3D8387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199" y="1932201"/>
            <a:ext cx="11518393" cy="29665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6830" indent="0">
              <a:lnSpc>
                <a:spcPct val="150000"/>
              </a:lnSpc>
              <a:buNone/>
            </a:pPr>
            <a:r>
              <a:rPr lang="en-US" sz="2200" dirty="0" err="1" smtClean="0">
                <a:solidFill>
                  <a:srgbClr val="002060"/>
                </a:solidFill>
                <a:latin typeface="LatoLatin Black" panose="020F0502020204030203" pitchFamily="34" charset="0"/>
              </a:rPr>
              <a:t>Ayudamos</a:t>
            </a:r>
            <a:r>
              <a:rPr lang="en-US" sz="2200" dirty="0" smtClean="0">
                <a:solidFill>
                  <a:srgbClr val="002060"/>
                </a:solidFill>
                <a:latin typeface="LatoLatin Black" panose="020F0502020204030203" pitchFamily="34" charset="0"/>
              </a:rPr>
              <a:t> a </a:t>
            </a:r>
            <a:r>
              <a:rPr lang="en-US" sz="2200" dirty="0" err="1" smtClean="0">
                <a:solidFill>
                  <a:srgbClr val="002060"/>
                </a:solidFill>
                <a:latin typeface="LatoLatin Black" panose="020F0502020204030203" pitchFamily="34" charset="0"/>
              </a:rPr>
              <a:t>su</a:t>
            </a:r>
            <a:r>
              <a:rPr lang="en-US" sz="2200" dirty="0" smtClean="0">
                <a:solidFill>
                  <a:srgbClr val="002060"/>
                </a:solidFill>
                <a:latin typeface="LatoLatin Black" panose="020F0502020204030203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LatoLatin Black" panose="020F0502020204030203" pitchFamily="34" charset="0"/>
              </a:rPr>
              <a:t>granja</a:t>
            </a:r>
            <a:r>
              <a:rPr lang="en-US" sz="2200" dirty="0" smtClean="0">
                <a:solidFill>
                  <a:srgbClr val="002060"/>
                </a:solidFill>
                <a:latin typeface="LatoLatin Black" panose="020F0502020204030203" pitchFamily="34" charset="0"/>
              </a:rPr>
              <a:t> a </a:t>
            </a:r>
            <a:r>
              <a:rPr lang="en-US" sz="2200" dirty="0" err="1" smtClean="0">
                <a:solidFill>
                  <a:srgbClr val="002060"/>
                </a:solidFill>
                <a:latin typeface="LatoLatin Black" panose="020F0502020204030203" pitchFamily="34" charset="0"/>
              </a:rPr>
              <a:t>tener</a:t>
            </a:r>
            <a:r>
              <a:rPr lang="en-US" sz="2200" dirty="0" smtClean="0">
                <a:solidFill>
                  <a:srgbClr val="002060"/>
                </a:solidFill>
                <a:latin typeface="LatoLatin Black" panose="020F0502020204030203" pitchFamily="34" charset="0"/>
              </a:rPr>
              <a:t> el MÁXIMO </a:t>
            </a:r>
            <a:r>
              <a:rPr lang="en-US" sz="2200" dirty="0" err="1" smtClean="0">
                <a:solidFill>
                  <a:srgbClr val="002060"/>
                </a:solidFill>
                <a:latin typeface="LatoLatin Black" panose="020F0502020204030203" pitchFamily="34" charset="0"/>
              </a:rPr>
              <a:t>rendimiento</a:t>
            </a:r>
            <a:r>
              <a:rPr lang="en-US" sz="2200" dirty="0" smtClean="0">
                <a:solidFill>
                  <a:srgbClr val="002060"/>
                </a:solidFill>
                <a:latin typeface="LatoLatin Black" panose="020F0502020204030203" pitchFamily="34" charset="0"/>
              </a:rPr>
              <a:t> en </a:t>
            </a:r>
            <a:r>
              <a:rPr lang="en-US" sz="2200" dirty="0" err="1" smtClean="0">
                <a:solidFill>
                  <a:srgbClr val="002060"/>
                </a:solidFill>
                <a:latin typeface="LatoLatin Black" panose="020F0502020204030203" pitchFamily="34" charset="0"/>
              </a:rPr>
              <a:t>sus</a:t>
            </a:r>
            <a:r>
              <a:rPr lang="en-US" sz="2200" dirty="0" smtClean="0">
                <a:solidFill>
                  <a:srgbClr val="002060"/>
                </a:solidFill>
                <a:latin typeface="LatoLatin Black" panose="020F0502020204030203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LatoLatin Black" panose="020F0502020204030203" pitchFamily="34" charset="0"/>
              </a:rPr>
              <a:t>cosechas</a:t>
            </a:r>
            <a:r>
              <a:rPr lang="en-US" sz="2200" dirty="0" smtClean="0">
                <a:solidFill>
                  <a:srgbClr val="002060"/>
                </a:solidFill>
                <a:latin typeface="LatoLatin Black" panose="020F0502020204030203" pitchFamily="34" charset="0"/>
              </a:rPr>
              <a:t>.</a:t>
            </a:r>
            <a:endParaRPr lang="en-US" sz="2200" dirty="0">
              <a:solidFill>
                <a:srgbClr val="002060"/>
              </a:solidFill>
              <a:latin typeface="LatoLatin Black" panose="020F0502020204030203" pitchFamily="34" charset="0"/>
            </a:endParaRPr>
          </a:p>
          <a:p>
            <a:pPr marL="36830" indent="0">
              <a:lnSpc>
                <a:spcPct val="150000"/>
              </a:lnSpc>
              <a:buNone/>
            </a:pPr>
            <a:r>
              <a:rPr lang="en-US" sz="2200" dirty="0" err="1" smtClean="0">
                <a:solidFill>
                  <a:srgbClr val="002060"/>
                </a:solidFill>
                <a:latin typeface="LatoLatin Black"/>
              </a:rPr>
              <a:t>Ayudamos</a:t>
            </a:r>
            <a:r>
              <a:rPr lang="en-US" sz="2200" dirty="0" smtClean="0">
                <a:solidFill>
                  <a:srgbClr val="002060"/>
                </a:solidFill>
                <a:latin typeface="LatoLatin Black"/>
              </a:rPr>
              <a:t> a </a:t>
            </a:r>
            <a:r>
              <a:rPr lang="en-US" sz="2200" dirty="0" err="1" smtClean="0">
                <a:solidFill>
                  <a:srgbClr val="002060"/>
                </a:solidFill>
                <a:latin typeface="LatoLatin Black"/>
              </a:rPr>
              <a:t>su</a:t>
            </a:r>
            <a:r>
              <a:rPr lang="en-US" sz="2200" dirty="0" smtClean="0">
                <a:solidFill>
                  <a:srgbClr val="002060"/>
                </a:solidFill>
                <a:latin typeface="LatoLatin Black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LatoLatin Black"/>
              </a:rPr>
              <a:t>granja</a:t>
            </a:r>
            <a:r>
              <a:rPr lang="en-US" sz="2200" dirty="0" smtClean="0">
                <a:solidFill>
                  <a:srgbClr val="002060"/>
                </a:solidFill>
                <a:latin typeface="LatoLatin Black"/>
              </a:rPr>
              <a:t> a </a:t>
            </a:r>
            <a:r>
              <a:rPr lang="en-US" sz="2200" dirty="0" err="1" smtClean="0">
                <a:solidFill>
                  <a:srgbClr val="002060"/>
                </a:solidFill>
                <a:latin typeface="LatoLatin Black"/>
              </a:rPr>
              <a:t>defenderse</a:t>
            </a:r>
            <a:r>
              <a:rPr lang="en-US" sz="2200" dirty="0" smtClean="0">
                <a:solidFill>
                  <a:srgbClr val="002060"/>
                </a:solidFill>
                <a:latin typeface="LatoLatin Black"/>
              </a:rPr>
              <a:t> en contra de </a:t>
            </a:r>
            <a:r>
              <a:rPr lang="en-US" sz="2200" dirty="0" err="1" smtClean="0">
                <a:solidFill>
                  <a:srgbClr val="002060"/>
                </a:solidFill>
                <a:latin typeface="LatoLatin Black"/>
              </a:rPr>
              <a:t>las</a:t>
            </a:r>
            <a:r>
              <a:rPr lang="en-US" sz="2200" dirty="0" smtClean="0">
                <a:solidFill>
                  <a:srgbClr val="002060"/>
                </a:solidFill>
                <a:latin typeface="LatoLatin Black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LatoLatin Black"/>
              </a:rPr>
              <a:t>enfermedades</a:t>
            </a:r>
            <a:r>
              <a:rPr lang="en-US" sz="2200" dirty="0" smtClean="0">
                <a:solidFill>
                  <a:srgbClr val="002060"/>
                </a:solidFill>
                <a:latin typeface="LatoLatin Black"/>
              </a:rPr>
              <a:t> con </a:t>
            </a:r>
            <a:r>
              <a:rPr lang="en-US" sz="2200" dirty="0" err="1" smtClean="0">
                <a:solidFill>
                  <a:srgbClr val="002060"/>
                </a:solidFill>
                <a:latin typeface="LatoLatin Black"/>
              </a:rPr>
              <a:t>productos</a:t>
            </a:r>
            <a:r>
              <a:rPr lang="en-US" sz="2200" dirty="0" smtClean="0">
                <a:solidFill>
                  <a:srgbClr val="002060"/>
                </a:solidFill>
                <a:latin typeface="LatoLatin Black"/>
              </a:rPr>
              <a:t> 100% LIMPIOS.</a:t>
            </a:r>
            <a:endParaRPr lang="en-US" sz="2200" dirty="0">
              <a:solidFill>
                <a:srgbClr val="002060"/>
              </a:solidFill>
              <a:latin typeface="LatoLatin Black"/>
            </a:endParaRPr>
          </a:p>
          <a:p>
            <a:pPr marL="36830" indent="0">
              <a:lnSpc>
                <a:spcPct val="150000"/>
              </a:lnSpc>
              <a:buNone/>
            </a:pPr>
            <a:r>
              <a:rPr lang="en-US" sz="2200" dirty="0" err="1" smtClean="0">
                <a:solidFill>
                  <a:srgbClr val="002060"/>
                </a:solidFill>
                <a:latin typeface="LatoLatin Black"/>
              </a:rPr>
              <a:t>Ayudamos</a:t>
            </a:r>
            <a:r>
              <a:rPr lang="en-US" sz="2200" dirty="0" smtClean="0">
                <a:solidFill>
                  <a:srgbClr val="002060"/>
                </a:solidFill>
                <a:latin typeface="LatoLatin Black"/>
              </a:rPr>
              <a:t> a </a:t>
            </a:r>
            <a:r>
              <a:rPr lang="en-US" sz="2200" dirty="0" err="1" smtClean="0">
                <a:solidFill>
                  <a:srgbClr val="002060"/>
                </a:solidFill>
                <a:latin typeface="LatoLatin Black"/>
              </a:rPr>
              <a:t>su</a:t>
            </a:r>
            <a:r>
              <a:rPr lang="en-US" sz="2200" dirty="0" smtClean="0">
                <a:solidFill>
                  <a:srgbClr val="002060"/>
                </a:solidFill>
                <a:latin typeface="LatoLatin Black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LatoLatin Black"/>
              </a:rPr>
              <a:t>negocio</a:t>
            </a:r>
            <a:r>
              <a:rPr lang="en-US" sz="2200" dirty="0" smtClean="0">
                <a:solidFill>
                  <a:srgbClr val="002060"/>
                </a:solidFill>
                <a:latin typeface="LatoLatin Black"/>
              </a:rPr>
              <a:t> a AHORRAR en los </a:t>
            </a:r>
            <a:r>
              <a:rPr lang="en-US" sz="2200" dirty="0" err="1" smtClean="0">
                <a:solidFill>
                  <a:srgbClr val="002060"/>
                </a:solidFill>
                <a:latin typeface="LatoLatin Black"/>
              </a:rPr>
              <a:t>costos</a:t>
            </a:r>
            <a:r>
              <a:rPr lang="en-US" sz="2200" dirty="0" smtClean="0">
                <a:solidFill>
                  <a:srgbClr val="002060"/>
                </a:solidFill>
                <a:latin typeface="LatoLatin Black"/>
              </a:rPr>
              <a:t> de los </a:t>
            </a:r>
            <a:r>
              <a:rPr lang="en-US" sz="2200" dirty="0" err="1" smtClean="0">
                <a:solidFill>
                  <a:srgbClr val="002060"/>
                </a:solidFill>
                <a:latin typeface="LatoLatin Black"/>
              </a:rPr>
              <a:t>fertilizantes</a:t>
            </a:r>
            <a:r>
              <a:rPr lang="en-US" sz="2200" dirty="0" smtClean="0">
                <a:solidFill>
                  <a:srgbClr val="002060"/>
                </a:solidFill>
                <a:latin typeface="LatoLatin Black"/>
              </a:rPr>
              <a:t>, </a:t>
            </a:r>
            <a:r>
              <a:rPr lang="en-US" sz="2200" dirty="0" err="1" smtClean="0">
                <a:solidFill>
                  <a:srgbClr val="002060"/>
                </a:solidFill>
                <a:latin typeface="LatoLatin Black"/>
              </a:rPr>
              <a:t>pesticidas</a:t>
            </a:r>
            <a:r>
              <a:rPr lang="en-US" sz="2200" dirty="0" smtClean="0">
                <a:solidFill>
                  <a:srgbClr val="002060"/>
                </a:solidFill>
                <a:latin typeface="LatoLatin Black"/>
              </a:rPr>
              <a:t> y </a:t>
            </a:r>
            <a:r>
              <a:rPr lang="en-US" sz="2200" dirty="0" err="1" smtClean="0">
                <a:solidFill>
                  <a:srgbClr val="002060"/>
                </a:solidFill>
                <a:latin typeface="LatoLatin Black"/>
              </a:rPr>
              <a:t>sustancias</a:t>
            </a:r>
            <a:r>
              <a:rPr lang="en-US" sz="2200" dirty="0" smtClean="0">
                <a:solidFill>
                  <a:srgbClr val="002060"/>
                </a:solidFill>
                <a:latin typeface="LatoLatin Black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LatoLatin Black"/>
              </a:rPr>
              <a:t>agrícolas</a:t>
            </a:r>
            <a:r>
              <a:rPr lang="en-US" sz="2200" dirty="0" smtClean="0">
                <a:solidFill>
                  <a:srgbClr val="002060"/>
                </a:solidFill>
                <a:latin typeface="LatoLatin Black"/>
              </a:rPr>
              <a:t>.</a:t>
            </a:r>
            <a:endParaRPr lang="en-US" sz="2200" dirty="0">
              <a:solidFill>
                <a:srgbClr val="002060"/>
              </a:solidFill>
              <a:latin typeface="LatoLatin Black"/>
            </a:endParaRPr>
          </a:p>
          <a:p>
            <a:pPr marL="36830" indent="0">
              <a:lnSpc>
                <a:spcPct val="150000"/>
              </a:lnSpc>
              <a:buNone/>
            </a:pPr>
            <a:endParaRPr lang="en-US" sz="2200" dirty="0">
              <a:solidFill>
                <a:srgbClr val="002060"/>
              </a:solidFill>
              <a:latin typeface="LatoLatin Black"/>
            </a:endParaRPr>
          </a:p>
          <a:p>
            <a:pPr marL="36830" indent="0">
              <a:lnSpc>
                <a:spcPct val="150000"/>
              </a:lnSpc>
              <a:buNone/>
            </a:pPr>
            <a:endParaRPr lang="en-US" sz="2200" dirty="0">
              <a:solidFill>
                <a:srgbClr val="1ED6DA"/>
              </a:solidFill>
              <a:latin typeface="LatoLatin Black"/>
            </a:endParaRPr>
          </a:p>
          <a:p>
            <a:pPr marL="36830" indent="0">
              <a:lnSpc>
                <a:spcPct val="150000"/>
              </a:lnSpc>
              <a:buNone/>
            </a:pPr>
            <a:endParaRPr lang="en-US" sz="2200" dirty="0">
              <a:solidFill>
                <a:srgbClr val="1ED6DA"/>
              </a:solidFill>
              <a:latin typeface="LatoLatin Black"/>
            </a:endParaRPr>
          </a:p>
        </p:txBody>
      </p:sp>
      <p:sp>
        <p:nvSpPr>
          <p:cNvPr id="16" name="TextBox 15"/>
          <p:cNvSpPr txBox="1"/>
          <p:nvPr/>
        </p:nvSpPr>
        <p:spPr>
          <a:xfrm rot="21286439">
            <a:off x="6817007" y="5616785"/>
            <a:ext cx="5768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Stencil" charset="0"/>
                <a:ea typeface="Stencil" charset="0"/>
                <a:cs typeface="Stencil" charset="0"/>
              </a:rPr>
              <a:t>BUSCAMOS GRANJAS PARA</a:t>
            </a:r>
          </a:p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Stencil" charset="0"/>
                <a:ea typeface="Stencil" charset="0"/>
                <a:cs typeface="Stencil" charset="0"/>
              </a:rPr>
              <a:t>HACER PRUEBAS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Stencil" charset="0"/>
              <a:ea typeface="Stencil" charset="0"/>
              <a:cs typeface="Stencil" charset="0"/>
            </a:endParaRPr>
          </a:p>
          <a:p>
            <a:endParaRPr lang="en-US" sz="3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91" y="4203186"/>
            <a:ext cx="1602822" cy="16028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E5247D-4DAA-4D69-882E-1BABED3AF5F8}"/>
              </a:ext>
            </a:extLst>
          </p:cNvPr>
          <p:cNvSpPr txBox="1"/>
          <p:nvPr/>
        </p:nvSpPr>
        <p:spPr>
          <a:xfrm>
            <a:off x="3359861" y="4696100"/>
            <a:ext cx="5219292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830" indent="0">
              <a:lnSpc>
                <a:spcPct val="150000"/>
              </a:lnSpc>
              <a:buNone/>
            </a:pPr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  <a:latin typeface="Avenir Black Oblique"/>
                <a:cs typeface="Avenir Black Oblique"/>
              </a:rPr>
              <a:t>D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venir Black Oblique"/>
                <a:cs typeface="Avenir Black Oblique"/>
              </a:rPr>
              <a:t>e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Avenir Black Oblique"/>
                <a:cs typeface="Avenir Black Oblique"/>
              </a:rPr>
              <a:t>Limpiar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venir Black Oblique"/>
                <a:cs typeface="Avenir Black Oblique"/>
              </a:rPr>
              <a:t> el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Avenir Black Oblique"/>
                <a:cs typeface="Avenir Black Oblique"/>
              </a:rPr>
              <a:t>Suelo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venir Black Oblique"/>
                <a:cs typeface="Avenir Black Oblique"/>
              </a:rPr>
              <a:t>, Agua y los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Avenir Black Oblique"/>
                <a:cs typeface="Avenir Black Oblique"/>
              </a:rPr>
              <a:t>Alimentos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venir Black Oblique"/>
                <a:cs typeface="Avenir Black Oblique"/>
              </a:rPr>
              <a:t>, un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Avenir Black Oblique"/>
                <a:cs typeface="Avenir Black Oblique"/>
              </a:rPr>
              <a:t>comunidad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venir Black Oblique"/>
                <a:cs typeface="Avenir Black Oblique"/>
              </a:rPr>
              <a:t> a la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Avenir Black Oblique"/>
                <a:cs typeface="Avenir Black Oblique"/>
              </a:rPr>
              <a:t>vez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venir Black Oblique"/>
                <a:cs typeface="Avenir Black Oblique"/>
              </a:rPr>
              <a:t>. 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Avenir Black Oblique"/>
              <a:cs typeface="Avenir Black Obliq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849EFB-F616-4EB0-A52C-7319FBBB7FE5}"/>
              </a:ext>
            </a:extLst>
          </p:cNvPr>
          <p:cNvSpPr txBox="1"/>
          <p:nvPr/>
        </p:nvSpPr>
        <p:spPr>
          <a:xfrm>
            <a:off x="3388679" y="4252592"/>
            <a:ext cx="48258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 err="1" smtClean="0">
                <a:solidFill>
                  <a:srgbClr val="253E5C"/>
                </a:solidFill>
              </a:rPr>
              <a:t>Únase</a:t>
            </a:r>
            <a:r>
              <a:rPr lang="en-CA" sz="3200" b="1" dirty="0" smtClean="0">
                <a:solidFill>
                  <a:srgbClr val="253E5C"/>
                </a:solidFill>
              </a:rPr>
              <a:t> a </a:t>
            </a:r>
            <a:r>
              <a:rPr lang="en-CA" sz="3200" b="1" dirty="0" err="1" smtClean="0">
                <a:solidFill>
                  <a:srgbClr val="253E5C"/>
                </a:solidFill>
              </a:rPr>
              <a:t>nuestra</a:t>
            </a:r>
            <a:r>
              <a:rPr lang="en-CA" sz="3200" b="1" dirty="0" smtClean="0">
                <a:solidFill>
                  <a:srgbClr val="253E5C"/>
                </a:solidFill>
              </a:rPr>
              <a:t> </a:t>
            </a:r>
            <a:r>
              <a:rPr lang="en-CA" sz="3200" b="1" dirty="0" err="1" smtClean="0">
                <a:solidFill>
                  <a:srgbClr val="253E5C"/>
                </a:solidFill>
              </a:rPr>
              <a:t>misión</a:t>
            </a:r>
            <a:endParaRPr lang="en-CA" sz="3200" b="1" dirty="0">
              <a:solidFill>
                <a:srgbClr val="253E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91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xmlns="" id="{1F0C70F3-F76D-4CDA-9220-34131B1CB949}"/>
                  </a:ext>
                </a:extLst>
              </p14:cNvPr>
              <p14:cNvContentPartPr/>
              <p14:nvPr/>
            </p14:nvContentPartPr>
            <p14:xfrm>
              <a:off x="4235021" y="4735137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F0C70F3-F76D-4CDA-9220-34131B1CB94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0701" y="4730817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xmlns="" id="{91D598A4-149F-4FC9-BCA8-AE765FBC1B75}"/>
                  </a:ext>
                </a:extLst>
              </p14:cNvPr>
              <p14:cNvContentPartPr/>
              <p14:nvPr/>
            </p14:nvContentPartPr>
            <p14:xfrm>
              <a:off x="2213261" y="2742897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1D598A4-149F-4FC9-BCA8-AE765FBC1B7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08941" y="2738577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xmlns="" id="{9F3F4B80-080B-4A83-A143-15738DC14FA3}"/>
                  </a:ext>
                </a:extLst>
              </p14:cNvPr>
              <p14:cNvContentPartPr/>
              <p14:nvPr/>
            </p14:nvContentPartPr>
            <p14:xfrm>
              <a:off x="1905461" y="3618777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F3F4B80-080B-4A83-A143-15738DC14FA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01141" y="3614457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27F52DA-B9E7-43E3-8F86-61B245E0F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8773" y="482411"/>
            <a:ext cx="4346800" cy="10002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900" dirty="0" smtClean="0">
                <a:solidFill>
                  <a:srgbClr val="253E5C"/>
                </a:solidFill>
                <a:latin typeface="LatoLatin Black"/>
                <a:cs typeface="Aharoni"/>
              </a:rPr>
              <a:t>SOLUCIÓN</a:t>
            </a:r>
            <a:r>
              <a:rPr lang="en-US" sz="5900" dirty="0">
                <a:solidFill>
                  <a:srgbClr val="497F30"/>
                </a:solidFill>
                <a:latin typeface="LatoLatin Black"/>
              </a:rPr>
              <a:t>.</a:t>
            </a:r>
            <a:endParaRPr lang="en-US" sz="59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824" y="0"/>
            <a:ext cx="2880360" cy="1260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20" b="19020"/>
          <a:stretch/>
        </p:blipFill>
        <p:spPr>
          <a:xfrm>
            <a:off x="2559624" y="-85057"/>
            <a:ext cx="7072745" cy="3227232"/>
          </a:xfrm>
          <a:prstGeom prst="rect">
            <a:avLst/>
          </a:prstGeom>
          <a:effectLst>
            <a:glow>
              <a:schemeClr val="bg1">
                <a:alpha val="18000"/>
              </a:schemeClr>
            </a:glo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098338-5B31-4A9E-A1C3-32C3D8387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052" y="3142175"/>
            <a:ext cx="10899891" cy="263406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6830" indent="0" algn="ctr">
              <a:lnSpc>
                <a:spcPct val="100000"/>
              </a:lnSpc>
              <a:buClr>
                <a:srgbClr val="1ED6DA"/>
              </a:buClr>
              <a:buNone/>
            </a:pPr>
            <a:r>
              <a:rPr lang="en-US" sz="2000" dirty="0" err="1" smtClean="0">
                <a:solidFill>
                  <a:srgbClr val="243E5B"/>
                </a:solidFill>
                <a:latin typeface="LatoLatin Black"/>
              </a:rPr>
              <a:t>Ingredientes</a:t>
            </a:r>
            <a:r>
              <a:rPr lang="en-US" sz="2000" dirty="0" smtClean="0">
                <a:solidFill>
                  <a:srgbClr val="243E5B"/>
                </a:solidFill>
                <a:latin typeface="LatoLatin Black"/>
              </a:rPr>
              <a:t> 100</a:t>
            </a:r>
            <a:r>
              <a:rPr lang="en-US" sz="2000" dirty="0">
                <a:solidFill>
                  <a:srgbClr val="243E5B"/>
                </a:solidFill>
                <a:latin typeface="LatoLatin Black"/>
              </a:rPr>
              <a:t>% </a:t>
            </a:r>
            <a:r>
              <a:rPr lang="en-US" sz="2000" dirty="0" err="1" smtClean="0">
                <a:solidFill>
                  <a:srgbClr val="243E5B"/>
                </a:solidFill>
                <a:latin typeface="LatoLatin Black"/>
              </a:rPr>
              <a:t>Basados</a:t>
            </a:r>
            <a:r>
              <a:rPr lang="en-US" sz="2000" dirty="0" smtClean="0">
                <a:solidFill>
                  <a:srgbClr val="243E5B"/>
                </a:solidFill>
                <a:latin typeface="LatoLatin Black"/>
              </a:rPr>
              <a:t> en </a:t>
            </a:r>
            <a:r>
              <a:rPr lang="en-US" sz="2000" dirty="0" err="1" smtClean="0">
                <a:solidFill>
                  <a:srgbClr val="243E5B"/>
                </a:solidFill>
                <a:latin typeface="LatoLatin Black"/>
              </a:rPr>
              <a:t>Exrtacto</a:t>
            </a:r>
            <a:r>
              <a:rPr lang="en-US" sz="2000" dirty="0" smtClean="0">
                <a:solidFill>
                  <a:srgbClr val="243E5B"/>
                </a:solidFill>
                <a:latin typeface="LatoLatin Black"/>
              </a:rPr>
              <a:t> de </a:t>
            </a:r>
            <a:r>
              <a:rPr lang="en-US" sz="2000" dirty="0" err="1" smtClean="0">
                <a:solidFill>
                  <a:srgbClr val="243E5B"/>
                </a:solidFill>
                <a:latin typeface="LatoLatin Black"/>
              </a:rPr>
              <a:t>Plantas</a:t>
            </a:r>
            <a:r>
              <a:rPr lang="en-US" sz="2000" dirty="0" smtClean="0">
                <a:solidFill>
                  <a:srgbClr val="243E5B"/>
                </a:solidFill>
                <a:latin typeface="LatoLatin Black"/>
              </a:rPr>
              <a:t>. Ideal </a:t>
            </a:r>
            <a:r>
              <a:rPr lang="en-US" sz="2000" dirty="0" err="1" smtClean="0">
                <a:solidFill>
                  <a:srgbClr val="243E5B"/>
                </a:solidFill>
                <a:latin typeface="LatoLatin Black"/>
              </a:rPr>
              <a:t>para</a:t>
            </a:r>
            <a:r>
              <a:rPr lang="en-US" sz="2000" dirty="0" smtClean="0">
                <a:solidFill>
                  <a:srgbClr val="243E5B"/>
                </a:solidFill>
                <a:latin typeface="LatoLatin Black"/>
              </a:rPr>
              <a:t> </a:t>
            </a:r>
            <a:r>
              <a:rPr lang="en-US" sz="2000" dirty="0" err="1" smtClean="0">
                <a:solidFill>
                  <a:srgbClr val="243E5B"/>
                </a:solidFill>
                <a:latin typeface="LatoLatin Black"/>
              </a:rPr>
              <a:t>agricultura</a:t>
            </a:r>
            <a:r>
              <a:rPr lang="en-US" sz="2000" dirty="0">
                <a:solidFill>
                  <a:srgbClr val="243E5B"/>
                </a:solidFill>
                <a:latin typeface="LatoLatin Black"/>
              </a:rPr>
              <a:t> </a:t>
            </a:r>
            <a:r>
              <a:rPr lang="en-US" sz="2000" dirty="0" err="1" smtClean="0">
                <a:solidFill>
                  <a:srgbClr val="243E5B"/>
                </a:solidFill>
                <a:latin typeface="LatoLatin Black"/>
              </a:rPr>
              <a:t>orgánica</a:t>
            </a:r>
            <a:r>
              <a:rPr lang="en-US" sz="2000" dirty="0" smtClean="0">
                <a:solidFill>
                  <a:srgbClr val="243E5B"/>
                </a:solidFill>
                <a:latin typeface="LatoLatin Black"/>
              </a:rPr>
              <a:t>.</a:t>
            </a:r>
            <a:endParaRPr lang="en-US" sz="2000" dirty="0">
              <a:solidFill>
                <a:srgbClr val="243E5B"/>
              </a:solidFill>
              <a:latin typeface="LatoLatin Black" panose="020F0502020204030203" pitchFamily="34" charset="0"/>
            </a:endParaRPr>
          </a:p>
          <a:p>
            <a:pPr marL="0" indent="0" algn="ctr">
              <a:lnSpc>
                <a:spcPct val="100000"/>
              </a:lnSpc>
              <a:buClr>
                <a:schemeClr val="accent2"/>
              </a:buClr>
              <a:buNone/>
            </a:pPr>
            <a:r>
              <a:rPr lang="en-US" sz="2000" dirty="0">
                <a:solidFill>
                  <a:srgbClr val="497F30"/>
                </a:solidFill>
                <a:latin typeface="LatoLatin Black"/>
              </a:rPr>
              <a:t>. </a:t>
            </a:r>
            <a:r>
              <a:rPr lang="en-US" sz="2000" dirty="0" err="1" smtClean="0">
                <a:solidFill>
                  <a:srgbClr val="243E5B"/>
                </a:solidFill>
                <a:latin typeface="LatoLatin Black"/>
              </a:rPr>
              <a:t>Prot</a:t>
            </a:r>
            <a:r>
              <a:rPr lang="hu-HU" sz="2000" dirty="0" smtClean="0">
                <a:solidFill>
                  <a:srgbClr val="243E5B"/>
                </a:solidFill>
                <a:latin typeface="LatoLatin Black"/>
              </a:rPr>
              <a:t>ege</a:t>
            </a:r>
            <a:r>
              <a:rPr lang="en-US" sz="2000" dirty="0" smtClean="0">
                <a:solidFill>
                  <a:srgbClr val="243E5B"/>
                </a:solidFill>
                <a:latin typeface="LatoLatin Black"/>
              </a:rPr>
              <a:t> a </a:t>
            </a:r>
            <a:r>
              <a:rPr lang="en-US" sz="2000" dirty="0" err="1" smtClean="0">
                <a:solidFill>
                  <a:srgbClr val="243E5B"/>
                </a:solidFill>
                <a:latin typeface="LatoLatin Black"/>
              </a:rPr>
              <a:t>las</a:t>
            </a:r>
            <a:r>
              <a:rPr lang="en-US" sz="2000" dirty="0" smtClean="0">
                <a:solidFill>
                  <a:srgbClr val="243E5B"/>
                </a:solidFill>
                <a:latin typeface="LatoLatin Black"/>
              </a:rPr>
              <a:t> </a:t>
            </a:r>
            <a:r>
              <a:rPr lang="en-US" sz="2000" dirty="0" err="1" smtClean="0">
                <a:solidFill>
                  <a:srgbClr val="243E5B"/>
                </a:solidFill>
                <a:latin typeface="LatoLatin Black"/>
              </a:rPr>
              <a:t>cosechas</a:t>
            </a:r>
            <a:r>
              <a:rPr lang="en-US" sz="2000" dirty="0">
                <a:solidFill>
                  <a:srgbClr val="243E5B"/>
                </a:solidFill>
                <a:latin typeface="LatoLatin Black"/>
              </a:rPr>
              <a:t> </a:t>
            </a:r>
            <a:r>
              <a:rPr lang="en-US" sz="2000" dirty="0">
                <a:solidFill>
                  <a:srgbClr val="497F30"/>
                </a:solidFill>
                <a:latin typeface="LatoLatin Black"/>
              </a:rPr>
              <a:t>.</a:t>
            </a:r>
            <a:r>
              <a:rPr lang="en-US" sz="2000" dirty="0">
                <a:solidFill>
                  <a:srgbClr val="243E5B"/>
                </a:solidFill>
                <a:latin typeface="LatoLatin Black"/>
              </a:rPr>
              <a:t> </a:t>
            </a:r>
            <a:r>
              <a:rPr lang="en-US" sz="2000" dirty="0" err="1" smtClean="0">
                <a:solidFill>
                  <a:srgbClr val="243E5B"/>
                </a:solidFill>
                <a:latin typeface="LatoLatin Black"/>
              </a:rPr>
              <a:t>Prot</a:t>
            </a:r>
            <a:r>
              <a:rPr lang="hu-HU" sz="2000" dirty="0" smtClean="0">
                <a:solidFill>
                  <a:srgbClr val="243E5B"/>
                </a:solidFill>
                <a:latin typeface="LatoLatin Black"/>
              </a:rPr>
              <a:t>ege</a:t>
            </a:r>
            <a:r>
              <a:rPr lang="en-US" sz="2000" dirty="0" smtClean="0">
                <a:solidFill>
                  <a:srgbClr val="243E5B"/>
                </a:solidFill>
                <a:latin typeface="LatoLatin Black"/>
              </a:rPr>
              <a:t> a los </a:t>
            </a:r>
            <a:r>
              <a:rPr lang="en-US" sz="2000" dirty="0" err="1" smtClean="0">
                <a:solidFill>
                  <a:srgbClr val="243E5B"/>
                </a:solidFill>
                <a:latin typeface="LatoLatin Black"/>
              </a:rPr>
              <a:t>trabajadores</a:t>
            </a:r>
            <a:r>
              <a:rPr lang="en-US" sz="2000" dirty="0">
                <a:solidFill>
                  <a:srgbClr val="243E5B"/>
                </a:solidFill>
                <a:latin typeface="LatoLatin Black"/>
              </a:rPr>
              <a:t> </a:t>
            </a:r>
            <a:r>
              <a:rPr lang="en-US" sz="2000" dirty="0">
                <a:solidFill>
                  <a:srgbClr val="497F30"/>
                </a:solidFill>
                <a:latin typeface="LatoLatin Black"/>
              </a:rPr>
              <a:t>.</a:t>
            </a:r>
            <a:r>
              <a:rPr lang="en-US" sz="2000" dirty="0">
                <a:solidFill>
                  <a:srgbClr val="243E5B"/>
                </a:solidFill>
                <a:latin typeface="LatoLatin Black"/>
              </a:rPr>
              <a:t> </a:t>
            </a:r>
            <a:r>
              <a:rPr lang="en-US" sz="2000" dirty="0" err="1" smtClean="0">
                <a:solidFill>
                  <a:srgbClr val="243E5B"/>
                </a:solidFill>
                <a:latin typeface="LatoLatin Black"/>
              </a:rPr>
              <a:t>Prot</a:t>
            </a:r>
            <a:r>
              <a:rPr lang="hu-HU" sz="2000" dirty="0" smtClean="0">
                <a:solidFill>
                  <a:srgbClr val="243E5B"/>
                </a:solidFill>
                <a:latin typeface="LatoLatin Black"/>
              </a:rPr>
              <a:t>ege</a:t>
            </a:r>
            <a:r>
              <a:rPr lang="en-US" sz="2000" dirty="0" smtClean="0">
                <a:solidFill>
                  <a:srgbClr val="243E5B"/>
                </a:solidFill>
                <a:latin typeface="LatoLatin Black"/>
              </a:rPr>
              <a:t> el </a:t>
            </a:r>
            <a:r>
              <a:rPr lang="en-US" sz="2000" dirty="0" err="1" smtClean="0">
                <a:solidFill>
                  <a:srgbClr val="243E5B"/>
                </a:solidFill>
                <a:latin typeface="LatoLatin Black"/>
              </a:rPr>
              <a:t>agua</a:t>
            </a:r>
            <a:r>
              <a:rPr lang="en-US" sz="2000" dirty="0" smtClean="0">
                <a:solidFill>
                  <a:srgbClr val="243E5B"/>
                </a:solidFill>
                <a:latin typeface="LatoLatin Black"/>
              </a:rPr>
              <a:t> </a:t>
            </a:r>
            <a:r>
              <a:rPr lang="en-US" sz="2000" dirty="0" smtClean="0">
                <a:solidFill>
                  <a:srgbClr val="497F30"/>
                </a:solidFill>
                <a:latin typeface="LatoLatin Black"/>
              </a:rPr>
              <a:t>.</a:t>
            </a:r>
            <a:endParaRPr lang="en-US" sz="2000" dirty="0">
              <a:solidFill>
                <a:srgbClr val="243E5B"/>
              </a:solidFill>
              <a:latin typeface="LatoLatin Black"/>
              <a:cs typeface="Calibri" panose="020F0502020204030204"/>
            </a:endParaRPr>
          </a:p>
          <a:p>
            <a:pPr marL="36830" indent="0" algn="ctr">
              <a:lnSpc>
                <a:spcPct val="100000"/>
              </a:lnSpc>
              <a:buClr>
                <a:schemeClr val="accent2"/>
              </a:buClr>
              <a:buNone/>
            </a:pPr>
            <a:r>
              <a:rPr lang="en-US" sz="2000" dirty="0">
                <a:solidFill>
                  <a:srgbClr val="497F30"/>
                </a:solidFill>
                <a:latin typeface="LatoLatin Black"/>
              </a:rPr>
              <a:t>. </a:t>
            </a:r>
            <a:r>
              <a:rPr lang="en-US" sz="2000" dirty="0" err="1" smtClean="0">
                <a:solidFill>
                  <a:srgbClr val="243E5B"/>
                </a:solidFill>
                <a:latin typeface="LatoLatin Black"/>
              </a:rPr>
              <a:t>Prot</a:t>
            </a:r>
            <a:r>
              <a:rPr lang="hu-HU" sz="2000" dirty="0" smtClean="0">
                <a:solidFill>
                  <a:srgbClr val="243E5B"/>
                </a:solidFill>
                <a:latin typeface="LatoLatin Black"/>
              </a:rPr>
              <a:t>ege al suelo</a:t>
            </a:r>
            <a:r>
              <a:rPr lang="en-US" sz="2000" dirty="0">
                <a:solidFill>
                  <a:srgbClr val="243E5B"/>
                </a:solidFill>
                <a:latin typeface="LatoLatin Black"/>
              </a:rPr>
              <a:t> </a:t>
            </a:r>
            <a:r>
              <a:rPr lang="en-US" sz="2000" dirty="0">
                <a:solidFill>
                  <a:srgbClr val="497F30"/>
                </a:solidFill>
                <a:latin typeface="LatoLatin Black"/>
              </a:rPr>
              <a:t>.</a:t>
            </a:r>
            <a:r>
              <a:rPr lang="en-US" sz="2000" dirty="0">
                <a:solidFill>
                  <a:srgbClr val="243E5B"/>
                </a:solidFill>
                <a:latin typeface="LatoLatin Black"/>
              </a:rPr>
              <a:t> </a:t>
            </a:r>
            <a:r>
              <a:rPr lang="en-US" sz="2000" dirty="0" err="1" smtClean="0">
                <a:solidFill>
                  <a:srgbClr val="243E5B"/>
                </a:solidFill>
                <a:latin typeface="LatoLatin Black"/>
              </a:rPr>
              <a:t>Incrementa</a:t>
            </a:r>
            <a:r>
              <a:rPr lang="en-US" sz="2000" dirty="0" smtClean="0">
                <a:solidFill>
                  <a:srgbClr val="243E5B"/>
                </a:solidFill>
                <a:latin typeface="LatoLatin Black"/>
              </a:rPr>
              <a:t> el </a:t>
            </a:r>
            <a:r>
              <a:rPr lang="en-US" sz="2000" dirty="0" err="1" smtClean="0">
                <a:solidFill>
                  <a:srgbClr val="243E5B"/>
                </a:solidFill>
                <a:latin typeface="LatoLatin Black"/>
              </a:rPr>
              <a:t>rendimiento</a:t>
            </a:r>
            <a:r>
              <a:rPr lang="en-US" sz="2000" dirty="0">
                <a:solidFill>
                  <a:srgbClr val="243E5B"/>
                </a:solidFill>
                <a:latin typeface="LatoLatin Black"/>
              </a:rPr>
              <a:t> </a:t>
            </a:r>
            <a:r>
              <a:rPr lang="en-US" sz="2000" dirty="0">
                <a:solidFill>
                  <a:srgbClr val="497F30"/>
                </a:solidFill>
                <a:latin typeface="LatoLatin Black"/>
              </a:rPr>
              <a:t>.</a:t>
            </a:r>
            <a:r>
              <a:rPr lang="en-US" sz="2000" dirty="0">
                <a:solidFill>
                  <a:srgbClr val="243E5B"/>
                </a:solidFill>
                <a:latin typeface="LatoLatin Black"/>
              </a:rPr>
              <a:t> </a:t>
            </a:r>
            <a:r>
              <a:rPr lang="en-US" sz="2000" dirty="0" smtClean="0">
                <a:solidFill>
                  <a:srgbClr val="243E5B"/>
                </a:solidFill>
                <a:latin typeface="LatoLatin Black"/>
                <a:cs typeface="Calibri"/>
              </a:rPr>
              <a:t>Sin </a:t>
            </a:r>
            <a:r>
              <a:rPr lang="en-US" sz="2000" dirty="0" err="1" smtClean="0">
                <a:solidFill>
                  <a:srgbClr val="243E5B"/>
                </a:solidFill>
                <a:latin typeface="LatoLatin Black"/>
                <a:cs typeface="Calibri"/>
              </a:rPr>
              <a:t>residuos</a:t>
            </a:r>
            <a:r>
              <a:rPr lang="en-US" sz="2000" dirty="0" smtClean="0">
                <a:solidFill>
                  <a:srgbClr val="243E5B"/>
                </a:solidFill>
                <a:latin typeface="LatoLatin Black"/>
                <a:cs typeface="Calibri"/>
              </a:rPr>
              <a:t> </a:t>
            </a:r>
            <a:r>
              <a:rPr lang="en-US" sz="2000" dirty="0" smtClean="0">
                <a:solidFill>
                  <a:srgbClr val="497F30"/>
                </a:solidFill>
                <a:latin typeface="LatoLatin Black"/>
              </a:rPr>
              <a:t>.</a:t>
            </a:r>
            <a:endParaRPr lang="en-US" sz="2000" dirty="0">
              <a:solidFill>
                <a:srgbClr val="243E5B"/>
              </a:solidFill>
              <a:latin typeface="LatoLatin Black"/>
              <a:ea typeface="+mn-lt"/>
              <a:cs typeface="Calibri"/>
            </a:endParaRPr>
          </a:p>
          <a:p>
            <a:pPr marL="36830" indent="0" algn="ctr">
              <a:lnSpc>
                <a:spcPct val="100000"/>
              </a:lnSpc>
              <a:buClr>
                <a:schemeClr val="accent2"/>
              </a:buClr>
              <a:buNone/>
            </a:pPr>
            <a:r>
              <a:rPr lang="en-US" sz="2000" dirty="0">
                <a:solidFill>
                  <a:srgbClr val="497F30"/>
                </a:solidFill>
                <a:latin typeface="LatoLatin Black"/>
              </a:rPr>
              <a:t>. </a:t>
            </a:r>
            <a:r>
              <a:rPr lang="en-US" sz="2000" dirty="0" err="1" smtClean="0">
                <a:solidFill>
                  <a:srgbClr val="243E5B"/>
                </a:solidFill>
                <a:latin typeface="LatoLatin Black"/>
              </a:rPr>
              <a:t>Incrementa</a:t>
            </a:r>
            <a:r>
              <a:rPr lang="en-US" sz="2000" dirty="0" smtClean="0">
                <a:solidFill>
                  <a:srgbClr val="243E5B"/>
                </a:solidFill>
                <a:latin typeface="LatoLatin Black"/>
              </a:rPr>
              <a:t> el </a:t>
            </a:r>
            <a:r>
              <a:rPr lang="en-US" sz="2000" dirty="0" err="1" smtClean="0">
                <a:solidFill>
                  <a:srgbClr val="243E5B"/>
                </a:solidFill>
                <a:latin typeface="LatoLatin Black"/>
              </a:rPr>
              <a:t>poder</a:t>
            </a:r>
            <a:r>
              <a:rPr lang="en-US" sz="2000" dirty="0" smtClean="0">
                <a:solidFill>
                  <a:srgbClr val="243E5B"/>
                </a:solidFill>
                <a:latin typeface="LatoLatin Black"/>
              </a:rPr>
              <a:t> de </a:t>
            </a:r>
            <a:r>
              <a:rPr lang="en-US" sz="2000" dirty="0" err="1" smtClean="0">
                <a:solidFill>
                  <a:srgbClr val="243E5B"/>
                </a:solidFill>
                <a:latin typeface="LatoLatin Black"/>
              </a:rPr>
              <a:t>compra</a:t>
            </a:r>
            <a:r>
              <a:rPr lang="en-US" sz="2000" dirty="0" smtClean="0">
                <a:solidFill>
                  <a:srgbClr val="497F30"/>
                </a:solidFill>
                <a:latin typeface="LatoLatin Black"/>
              </a:rPr>
              <a:t>.</a:t>
            </a:r>
            <a:endParaRPr lang="en-US" sz="800" dirty="0">
              <a:solidFill>
                <a:srgbClr val="243E5B"/>
              </a:solidFill>
              <a:latin typeface="LatoLatin Black"/>
              <a:cs typeface="Calibri"/>
            </a:endParaRPr>
          </a:p>
          <a:p>
            <a:pPr marL="36830" indent="0" algn="ctr">
              <a:lnSpc>
                <a:spcPct val="100000"/>
              </a:lnSpc>
              <a:buClr>
                <a:schemeClr val="accent2"/>
              </a:buClr>
              <a:buNone/>
            </a:pPr>
            <a:r>
              <a:rPr lang="en-US" sz="2400" dirty="0">
                <a:solidFill>
                  <a:srgbClr val="497F30"/>
                </a:solidFill>
                <a:latin typeface="Bradley Hand" charset="0"/>
                <a:ea typeface="Bradley Hand" charset="0"/>
                <a:cs typeface="Bradley Hand" charset="0"/>
              </a:rPr>
              <a:t>                </a:t>
            </a:r>
            <a:r>
              <a:rPr lang="en-US" sz="2400" dirty="0" smtClean="0">
                <a:solidFill>
                  <a:srgbClr val="497F30"/>
                </a:solidFill>
                <a:latin typeface="Bradley Hand" charset="0"/>
                <a:ea typeface="Bradley Hand" charset="0"/>
                <a:cs typeface="Bradley Hand" charset="0"/>
              </a:rPr>
              <a:t>“</a:t>
            </a:r>
            <a:r>
              <a:rPr lang="en-US" sz="2400" i="1" dirty="0" smtClean="0">
                <a:solidFill>
                  <a:schemeClr val="accent6">
                    <a:lumMod val="7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La primer Banana “</a:t>
            </a:r>
            <a:r>
              <a:rPr lang="en-US" sz="2400" i="1" dirty="0" err="1" smtClean="0">
                <a:solidFill>
                  <a:schemeClr val="accent6">
                    <a:lumMod val="7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Limpia</a:t>
            </a:r>
            <a:r>
              <a:rPr lang="en-US" sz="2400" i="1" dirty="0" smtClean="0">
                <a:solidFill>
                  <a:schemeClr val="accent6">
                    <a:lumMod val="7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”  </a:t>
            </a:r>
            <a:r>
              <a:rPr lang="mr-IN" sz="2400" i="1" dirty="0" smtClean="0">
                <a:solidFill>
                  <a:schemeClr val="accent6">
                    <a:lumMod val="7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–</a:t>
            </a:r>
            <a:r>
              <a:rPr lang="en-US" sz="2400" i="1" dirty="0" smtClean="0">
                <a:solidFill>
                  <a:schemeClr val="accent6">
                    <a:lumMod val="7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 Como la </a:t>
            </a:r>
            <a:r>
              <a:rPr lang="en-US" sz="2400" i="1" dirty="0" err="1" smtClean="0">
                <a:solidFill>
                  <a:schemeClr val="accent6">
                    <a:lumMod val="7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madre</a:t>
            </a:r>
            <a:r>
              <a:rPr lang="en-US" sz="2400" i="1" dirty="0" smtClean="0">
                <a:solidFill>
                  <a:schemeClr val="accent6">
                    <a:lumMod val="7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 </a:t>
            </a:r>
            <a:r>
              <a:rPr lang="en-US" sz="2400" i="1" dirty="0" err="1" smtClean="0">
                <a:solidFill>
                  <a:schemeClr val="accent6">
                    <a:lumMod val="7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naturaleza</a:t>
            </a:r>
            <a:r>
              <a:rPr lang="en-US" sz="2400" i="1" dirty="0" smtClean="0">
                <a:solidFill>
                  <a:schemeClr val="accent6">
                    <a:lumMod val="7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 lo </a:t>
            </a:r>
            <a:r>
              <a:rPr lang="en-US" sz="2400" i="1" dirty="0" err="1" smtClean="0">
                <a:solidFill>
                  <a:schemeClr val="accent6">
                    <a:lumMod val="7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diseñó</a:t>
            </a:r>
            <a:r>
              <a:rPr lang="en-US" sz="2400" dirty="0" smtClean="0">
                <a:solidFill>
                  <a:srgbClr val="497F30"/>
                </a:solidFill>
                <a:latin typeface="Bradley Hand" charset="0"/>
                <a:ea typeface="Bradley Hand" charset="0"/>
                <a:cs typeface="Bradley Hand" charset="0"/>
              </a:rPr>
              <a:t>” </a:t>
            </a:r>
            <a:endParaRPr lang="en-US" sz="1000" dirty="0">
              <a:solidFill>
                <a:srgbClr val="243E5B"/>
              </a:solidFill>
              <a:latin typeface="Bradley Hand" charset="0"/>
              <a:ea typeface="Bradley Hand" charset="0"/>
              <a:cs typeface="Bradley Hand" charset="0"/>
            </a:endParaRPr>
          </a:p>
          <a:p>
            <a:pPr marL="36830" indent="0" algn="ctr">
              <a:lnSpc>
                <a:spcPct val="100000"/>
              </a:lnSpc>
              <a:buClr>
                <a:schemeClr val="accent2"/>
              </a:buClr>
              <a:buNone/>
            </a:pPr>
            <a:endParaRPr lang="en-US" sz="2000" b="1" dirty="0">
              <a:solidFill>
                <a:srgbClr val="243E5B"/>
              </a:solidFill>
              <a:latin typeface="LatoLatin Black" panose="020F0502020204030203" pitchFamily="34" charset="0"/>
            </a:endParaRPr>
          </a:p>
          <a:p>
            <a:pPr marL="36830" indent="0">
              <a:lnSpc>
                <a:spcPct val="100000"/>
              </a:lnSpc>
              <a:buClr>
                <a:schemeClr val="accent2"/>
              </a:buClr>
              <a:buNone/>
            </a:pPr>
            <a:endParaRPr lang="en-US" sz="1600" b="1" dirty="0">
              <a:solidFill>
                <a:srgbClr val="243E5B"/>
              </a:solidFill>
              <a:latin typeface="LatoLatin Black" panose="020F0502020204030203" pitchFamily="34" charset="0"/>
              <a:cs typeface="Calibri"/>
            </a:endParaRPr>
          </a:p>
          <a:p>
            <a:pPr>
              <a:buClr>
                <a:schemeClr val="accent2"/>
              </a:buClr>
              <a:buNone/>
            </a:pPr>
            <a:endParaRPr lang="en-US" sz="1600" b="1" dirty="0">
              <a:solidFill>
                <a:srgbClr val="243E5B"/>
              </a:solidFill>
              <a:latin typeface="Calibri" panose="020F0502020204030204"/>
              <a:cs typeface="Calibri"/>
            </a:endParaRPr>
          </a:p>
          <a:p>
            <a:pPr marL="36830" indent="0">
              <a:lnSpc>
                <a:spcPct val="100000"/>
              </a:lnSpc>
              <a:buClr>
                <a:schemeClr val="accent2"/>
              </a:buClr>
              <a:buNone/>
            </a:pPr>
            <a:endParaRPr lang="en-US" sz="1600" b="1" dirty="0">
              <a:solidFill>
                <a:srgbClr val="243E5B"/>
              </a:solidFill>
              <a:latin typeface="LatoLatin Black" panose="020F0502020204030203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9001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43B00A7-F9E9-426E-8CD5-7A2584BAD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F8DB990-49E0-4EB6-8887-8E8240D1D42D}"/>
              </a:ext>
            </a:extLst>
          </p:cNvPr>
          <p:cNvSpPr txBox="1"/>
          <p:nvPr/>
        </p:nvSpPr>
        <p:spPr>
          <a:xfrm>
            <a:off x="849562" y="947547"/>
            <a:ext cx="5004118" cy="1908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900" dirty="0" smtClean="0">
                <a:solidFill>
                  <a:srgbClr val="253E5C"/>
                </a:solidFill>
                <a:latin typeface="LatoLatin Black"/>
                <a:cs typeface="Aharoni"/>
              </a:rPr>
              <a:t>SOLUCIÓN</a:t>
            </a:r>
            <a:r>
              <a:rPr lang="en-US" sz="5900" dirty="0">
                <a:solidFill>
                  <a:srgbClr val="497F30"/>
                </a:solidFill>
                <a:latin typeface="LatoLatin Black"/>
              </a:rPr>
              <a:t>.</a:t>
            </a:r>
            <a:endParaRPr lang="en-US" sz="5900" dirty="0"/>
          </a:p>
          <a:p>
            <a:endParaRPr lang="en-US" sz="59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824" y="0"/>
            <a:ext cx="2880360" cy="1260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EDDF66-E1AE-4845-BC4F-D6C774031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174" y="2030451"/>
            <a:ext cx="7761384" cy="46910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 dirty="0" err="1" smtClean="0">
                <a:solidFill>
                  <a:srgbClr val="243E5C"/>
                </a:solidFill>
                <a:cs typeface="Calibri"/>
              </a:rPr>
              <a:t>Proporciona</a:t>
            </a:r>
            <a:r>
              <a:rPr lang="en-US" sz="2200" dirty="0" smtClean="0">
                <a:solidFill>
                  <a:srgbClr val="243E5C"/>
                </a:solidFill>
                <a:cs typeface="Calibri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cs typeface="Calibri"/>
              </a:rPr>
              <a:t>defensa</a:t>
            </a:r>
            <a:r>
              <a:rPr lang="en-US" sz="2200" dirty="0" smtClean="0">
                <a:solidFill>
                  <a:srgbClr val="243E5C"/>
                </a:solidFill>
                <a:cs typeface="Calibri"/>
              </a:rPr>
              <a:t> natural en contra del </a:t>
            </a:r>
            <a:r>
              <a:rPr lang="en-US" sz="2200" dirty="0" err="1" smtClean="0">
                <a:solidFill>
                  <a:srgbClr val="243E5C"/>
                </a:solidFill>
                <a:cs typeface="Calibri"/>
              </a:rPr>
              <a:t>estrés</a:t>
            </a:r>
            <a:r>
              <a:rPr lang="en-US" sz="2200" dirty="0" smtClean="0">
                <a:solidFill>
                  <a:srgbClr val="243E5C"/>
                </a:solidFill>
                <a:cs typeface="Calibri"/>
              </a:rPr>
              <a:t> de </a:t>
            </a:r>
            <a:r>
              <a:rPr lang="en-US" sz="2200" dirty="0" err="1" smtClean="0">
                <a:solidFill>
                  <a:srgbClr val="243E5C"/>
                </a:solidFill>
                <a:cs typeface="Calibri"/>
              </a:rPr>
              <a:t>las</a:t>
            </a:r>
            <a:r>
              <a:rPr lang="en-US" sz="2200" dirty="0" smtClean="0">
                <a:solidFill>
                  <a:srgbClr val="243E5C"/>
                </a:solidFill>
                <a:cs typeface="Calibri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cs typeface="Calibri"/>
              </a:rPr>
              <a:t>plantas</a:t>
            </a:r>
            <a:endParaRPr lang="en-US" sz="2200" dirty="0">
              <a:solidFill>
                <a:srgbClr val="243E5C"/>
              </a:solidFill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200" dirty="0" smtClean="0">
                <a:solidFill>
                  <a:srgbClr val="243E5C"/>
                </a:solidFill>
                <a:cs typeface="Calibri"/>
              </a:rPr>
              <a:t>Rico en macro y micro </a:t>
            </a:r>
            <a:r>
              <a:rPr lang="en-US" sz="2200" dirty="0" err="1" smtClean="0">
                <a:solidFill>
                  <a:srgbClr val="243E5C"/>
                </a:solidFill>
                <a:cs typeface="Calibri"/>
              </a:rPr>
              <a:t>nutrientes</a:t>
            </a:r>
            <a:r>
              <a:rPr lang="en-US" sz="2200" dirty="0" smtClean="0">
                <a:solidFill>
                  <a:srgbClr val="243E5C"/>
                </a:solidFill>
                <a:cs typeface="Calibri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200" dirty="0" err="1" smtClean="0">
                <a:solidFill>
                  <a:srgbClr val="243E5C"/>
                </a:solidFill>
                <a:cs typeface="Calibri"/>
              </a:rPr>
              <a:t>Aumenta</a:t>
            </a:r>
            <a:r>
              <a:rPr lang="en-US" sz="2200" dirty="0" smtClean="0">
                <a:solidFill>
                  <a:srgbClr val="243E5C"/>
                </a:solidFill>
                <a:cs typeface="Calibri"/>
              </a:rPr>
              <a:t> el </a:t>
            </a:r>
            <a:r>
              <a:rPr lang="en-US" sz="2200" dirty="0" err="1" smtClean="0">
                <a:solidFill>
                  <a:srgbClr val="243E5C"/>
                </a:solidFill>
                <a:cs typeface="Calibri"/>
              </a:rPr>
              <a:t>sistema</a:t>
            </a:r>
            <a:r>
              <a:rPr lang="en-US" sz="2200" dirty="0" smtClean="0">
                <a:solidFill>
                  <a:srgbClr val="243E5C"/>
                </a:solidFill>
                <a:cs typeface="Calibri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cs typeface="Calibri"/>
              </a:rPr>
              <a:t>inmunitario</a:t>
            </a:r>
            <a:r>
              <a:rPr lang="en-US" sz="2200" dirty="0" smtClean="0">
                <a:solidFill>
                  <a:srgbClr val="243E5C"/>
                </a:solidFill>
                <a:cs typeface="Calibri"/>
              </a:rPr>
              <a:t> de </a:t>
            </a:r>
            <a:r>
              <a:rPr lang="en-US" sz="2200" dirty="0" err="1" smtClean="0">
                <a:solidFill>
                  <a:srgbClr val="243E5C"/>
                </a:solidFill>
                <a:cs typeface="Calibri"/>
              </a:rPr>
              <a:t>las</a:t>
            </a:r>
            <a:r>
              <a:rPr lang="en-US" sz="2200" dirty="0" smtClean="0">
                <a:solidFill>
                  <a:srgbClr val="243E5C"/>
                </a:solidFill>
                <a:cs typeface="Calibri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cs typeface="Calibri"/>
              </a:rPr>
              <a:t>plantas</a:t>
            </a:r>
            <a:r>
              <a:rPr lang="en-US" sz="2200" dirty="0" smtClean="0">
                <a:solidFill>
                  <a:srgbClr val="243E5C"/>
                </a:solidFill>
                <a:cs typeface="Calibri"/>
              </a:rPr>
              <a:t>  </a:t>
            </a:r>
            <a:endParaRPr lang="en-US" sz="2200" dirty="0">
              <a:solidFill>
                <a:srgbClr val="243E5C"/>
              </a:solidFill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200" dirty="0" err="1" smtClean="0">
                <a:solidFill>
                  <a:srgbClr val="243E5C"/>
                </a:solidFill>
                <a:ea typeface="+mn-lt"/>
                <a:cs typeface="+mn-lt"/>
              </a:rPr>
              <a:t>Asiste</a:t>
            </a:r>
            <a:r>
              <a:rPr lang="en-US" sz="2200" dirty="0" smtClean="0">
                <a:solidFill>
                  <a:srgbClr val="243E5C"/>
                </a:solidFill>
                <a:ea typeface="+mn-lt"/>
                <a:cs typeface="+mn-lt"/>
              </a:rPr>
              <a:t> a </a:t>
            </a:r>
            <a:r>
              <a:rPr lang="en-US" sz="2200" dirty="0" err="1" smtClean="0">
                <a:solidFill>
                  <a:srgbClr val="243E5C"/>
                </a:solidFill>
                <a:ea typeface="+mn-lt"/>
                <a:cs typeface="+mn-lt"/>
              </a:rPr>
              <a:t>las</a:t>
            </a:r>
            <a:r>
              <a:rPr lang="en-US" sz="2200" dirty="0" smtClean="0">
                <a:solidFill>
                  <a:srgbClr val="243E5C"/>
                </a:solidFill>
                <a:ea typeface="+mn-lt"/>
                <a:cs typeface="+mn-lt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ea typeface="+mn-lt"/>
                <a:cs typeface="+mn-lt"/>
              </a:rPr>
              <a:t>plantas</a:t>
            </a:r>
            <a:r>
              <a:rPr lang="en-US" sz="2200" dirty="0" smtClean="0">
                <a:solidFill>
                  <a:srgbClr val="243E5C"/>
                </a:solidFill>
                <a:ea typeface="+mn-lt"/>
                <a:cs typeface="+mn-lt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ea typeface="+mn-lt"/>
                <a:cs typeface="+mn-lt"/>
              </a:rPr>
              <a:t>para</a:t>
            </a:r>
            <a:r>
              <a:rPr lang="en-US" sz="2200" dirty="0" smtClean="0">
                <a:solidFill>
                  <a:srgbClr val="243E5C"/>
                </a:solidFill>
                <a:ea typeface="+mn-lt"/>
                <a:cs typeface="+mn-lt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ea typeface="+mn-lt"/>
                <a:cs typeface="+mn-lt"/>
              </a:rPr>
              <a:t>soportar</a:t>
            </a:r>
            <a:r>
              <a:rPr lang="en-US" sz="2200" dirty="0" smtClean="0">
                <a:solidFill>
                  <a:srgbClr val="243E5C"/>
                </a:solidFill>
                <a:ea typeface="+mn-lt"/>
                <a:cs typeface="+mn-lt"/>
              </a:rPr>
              <a:t> el </a:t>
            </a:r>
            <a:r>
              <a:rPr lang="en-US" sz="2200" dirty="0" err="1" smtClean="0">
                <a:solidFill>
                  <a:srgbClr val="243E5C"/>
                </a:solidFill>
                <a:ea typeface="+mn-lt"/>
                <a:cs typeface="+mn-lt"/>
              </a:rPr>
              <a:t>estrés</a:t>
            </a:r>
            <a:r>
              <a:rPr lang="en-US" sz="2200" dirty="0" smtClean="0">
                <a:solidFill>
                  <a:srgbClr val="243E5C"/>
                </a:solidFill>
                <a:ea typeface="+mn-lt"/>
                <a:cs typeface="+mn-lt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ea typeface="+mn-lt"/>
                <a:cs typeface="+mn-lt"/>
              </a:rPr>
              <a:t>biótico</a:t>
            </a:r>
            <a:r>
              <a:rPr lang="en-US" sz="2200" dirty="0" smtClean="0">
                <a:solidFill>
                  <a:srgbClr val="243E5C"/>
                </a:solidFill>
                <a:ea typeface="+mn-lt"/>
                <a:cs typeface="+mn-lt"/>
              </a:rPr>
              <a:t> y </a:t>
            </a:r>
            <a:r>
              <a:rPr lang="en-US" sz="2200" dirty="0" err="1" smtClean="0">
                <a:solidFill>
                  <a:srgbClr val="243E5C"/>
                </a:solidFill>
                <a:ea typeface="+mn-lt"/>
                <a:cs typeface="+mn-lt"/>
              </a:rPr>
              <a:t>abiótico</a:t>
            </a:r>
            <a:r>
              <a:rPr lang="en-US" sz="2200" dirty="0" smtClean="0">
                <a:solidFill>
                  <a:srgbClr val="243E5C"/>
                </a:solidFill>
                <a:ea typeface="+mn-lt"/>
                <a:cs typeface="+mn-lt"/>
              </a:rPr>
              <a:t>  </a:t>
            </a:r>
            <a:endParaRPr lang="en-US" sz="2200" dirty="0">
              <a:solidFill>
                <a:srgbClr val="243E5C"/>
              </a:solidFill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200" dirty="0" err="1" smtClean="0">
                <a:solidFill>
                  <a:srgbClr val="243E5C"/>
                </a:solidFill>
                <a:ea typeface="+mn-lt"/>
                <a:cs typeface="+mn-lt"/>
              </a:rPr>
              <a:t>Incrementa</a:t>
            </a:r>
            <a:r>
              <a:rPr lang="en-US" sz="2200" dirty="0" smtClean="0">
                <a:solidFill>
                  <a:srgbClr val="243E5C"/>
                </a:solidFill>
                <a:ea typeface="+mn-lt"/>
                <a:cs typeface="+mn-lt"/>
              </a:rPr>
              <a:t> la </a:t>
            </a:r>
            <a:r>
              <a:rPr lang="en-US" sz="2200" dirty="0" err="1" smtClean="0">
                <a:solidFill>
                  <a:srgbClr val="243E5C"/>
                </a:solidFill>
                <a:ea typeface="+mn-lt"/>
                <a:cs typeface="+mn-lt"/>
              </a:rPr>
              <a:t>absorción</a:t>
            </a:r>
            <a:r>
              <a:rPr lang="en-US" sz="2200" dirty="0" smtClean="0">
                <a:solidFill>
                  <a:srgbClr val="243E5C"/>
                </a:solidFill>
                <a:ea typeface="+mn-lt"/>
                <a:cs typeface="+mn-lt"/>
              </a:rPr>
              <a:t> de </a:t>
            </a:r>
            <a:r>
              <a:rPr lang="en-US" sz="2200" dirty="0" err="1" smtClean="0">
                <a:solidFill>
                  <a:srgbClr val="243E5C"/>
                </a:solidFill>
                <a:ea typeface="+mn-lt"/>
                <a:cs typeface="+mn-lt"/>
              </a:rPr>
              <a:t>nutrientes</a:t>
            </a:r>
            <a:r>
              <a:rPr lang="en-US" sz="2200" dirty="0" smtClean="0">
                <a:solidFill>
                  <a:srgbClr val="243E5C"/>
                </a:solidFill>
                <a:ea typeface="+mn-lt"/>
                <a:cs typeface="+mn-lt"/>
              </a:rPr>
              <a:t>  </a:t>
            </a:r>
            <a:endParaRPr lang="en-US" sz="2200" dirty="0">
              <a:solidFill>
                <a:srgbClr val="243E5C"/>
              </a:solidFill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200" dirty="0" err="1" smtClean="0">
                <a:solidFill>
                  <a:srgbClr val="243E5C"/>
                </a:solidFill>
                <a:cs typeface="Calibri"/>
              </a:rPr>
              <a:t>Simplemente</a:t>
            </a:r>
            <a:r>
              <a:rPr lang="en-US" sz="2200" dirty="0" smtClean="0">
                <a:solidFill>
                  <a:srgbClr val="243E5C"/>
                </a:solidFill>
                <a:cs typeface="Calibri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cs typeface="Calibri"/>
              </a:rPr>
              <a:t>rocíe</a:t>
            </a:r>
            <a:r>
              <a:rPr lang="en-US" sz="2200" dirty="0" smtClean="0">
                <a:solidFill>
                  <a:srgbClr val="243E5C"/>
                </a:solidFill>
                <a:cs typeface="Calibri"/>
              </a:rPr>
              <a:t> ambos </a:t>
            </a:r>
            <a:r>
              <a:rPr lang="en-US" sz="2200" dirty="0" err="1" smtClean="0">
                <a:solidFill>
                  <a:srgbClr val="243E5C"/>
                </a:solidFill>
                <a:cs typeface="Calibri"/>
              </a:rPr>
              <a:t>lados</a:t>
            </a:r>
            <a:r>
              <a:rPr lang="en-US" sz="2200" dirty="0" smtClean="0">
                <a:solidFill>
                  <a:srgbClr val="243E5C"/>
                </a:solidFill>
                <a:cs typeface="Calibri"/>
              </a:rPr>
              <a:t> de </a:t>
            </a:r>
            <a:r>
              <a:rPr lang="en-US" sz="2200" dirty="0" err="1" smtClean="0">
                <a:solidFill>
                  <a:srgbClr val="243E5C"/>
                </a:solidFill>
                <a:cs typeface="Calibri"/>
              </a:rPr>
              <a:t>las</a:t>
            </a:r>
            <a:r>
              <a:rPr lang="en-US" sz="2200" dirty="0" smtClean="0">
                <a:solidFill>
                  <a:srgbClr val="243E5C"/>
                </a:solidFill>
                <a:cs typeface="Calibri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cs typeface="Calibri"/>
              </a:rPr>
              <a:t>hojas</a:t>
            </a:r>
            <a:r>
              <a:rPr lang="en-US" sz="2200" dirty="0" smtClean="0">
                <a:solidFill>
                  <a:srgbClr val="243E5C"/>
                </a:solidFill>
                <a:cs typeface="Calibri"/>
              </a:rPr>
              <a:t> 2 </a:t>
            </a:r>
            <a:r>
              <a:rPr lang="en-US" sz="2200" dirty="0" err="1" smtClean="0">
                <a:solidFill>
                  <a:srgbClr val="243E5C"/>
                </a:solidFill>
                <a:cs typeface="Calibri"/>
              </a:rPr>
              <a:t>veces</a:t>
            </a:r>
            <a:r>
              <a:rPr lang="en-US" sz="2200" dirty="0" smtClean="0">
                <a:solidFill>
                  <a:srgbClr val="243E5C"/>
                </a:solidFill>
                <a:cs typeface="Calibri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cs typeface="Calibri"/>
              </a:rPr>
              <a:t>por</a:t>
            </a:r>
            <a:r>
              <a:rPr lang="en-US" sz="2200" dirty="0" smtClean="0">
                <a:solidFill>
                  <a:srgbClr val="243E5C"/>
                </a:solidFill>
                <a:cs typeface="Calibri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cs typeface="Calibri"/>
              </a:rPr>
              <a:t>mes</a:t>
            </a:r>
            <a:r>
              <a:rPr lang="en-US" sz="2200" dirty="0" smtClean="0">
                <a:solidFill>
                  <a:srgbClr val="243E5C"/>
                </a:solidFill>
                <a:cs typeface="Calibri"/>
              </a:rPr>
              <a:t>  </a:t>
            </a:r>
            <a:endParaRPr lang="en-US" sz="2200" dirty="0">
              <a:solidFill>
                <a:srgbClr val="243E5C"/>
              </a:solidFill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200" dirty="0">
                <a:solidFill>
                  <a:srgbClr val="243E5C"/>
                </a:solidFill>
                <a:cs typeface="Calibri"/>
              </a:rPr>
              <a:t>100% </a:t>
            </a:r>
            <a:r>
              <a:rPr lang="en-US" sz="2200" dirty="0" err="1" smtClean="0">
                <a:solidFill>
                  <a:srgbClr val="243E5C"/>
                </a:solidFill>
                <a:cs typeface="Calibri"/>
              </a:rPr>
              <a:t>basado</a:t>
            </a:r>
            <a:r>
              <a:rPr lang="en-US" sz="2200" dirty="0" smtClean="0">
                <a:solidFill>
                  <a:srgbClr val="243E5C"/>
                </a:solidFill>
                <a:cs typeface="Calibri"/>
              </a:rPr>
              <a:t> en </a:t>
            </a:r>
            <a:r>
              <a:rPr lang="en-US" sz="2200" dirty="0" err="1" smtClean="0">
                <a:solidFill>
                  <a:srgbClr val="243E5C"/>
                </a:solidFill>
                <a:cs typeface="Calibri"/>
              </a:rPr>
              <a:t>Extracto</a:t>
            </a:r>
            <a:r>
              <a:rPr lang="en-US" sz="2200" dirty="0" smtClean="0">
                <a:solidFill>
                  <a:srgbClr val="243E5C"/>
                </a:solidFill>
                <a:cs typeface="Calibri"/>
              </a:rPr>
              <a:t> de </a:t>
            </a:r>
            <a:r>
              <a:rPr lang="en-US" sz="2200" dirty="0" err="1" smtClean="0">
                <a:solidFill>
                  <a:srgbClr val="243E5C"/>
                </a:solidFill>
                <a:cs typeface="Calibri"/>
              </a:rPr>
              <a:t>Plantas</a:t>
            </a:r>
            <a:endParaRPr lang="en-US" sz="2200" dirty="0">
              <a:solidFill>
                <a:srgbClr val="243E5C"/>
              </a:solidFill>
              <a:cs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901654"/>
            <a:ext cx="596574" cy="5965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378708"/>
            <a:ext cx="596574" cy="5965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857031"/>
            <a:ext cx="596574" cy="5965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323539"/>
            <a:ext cx="596574" cy="5965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801862"/>
            <a:ext cx="596574" cy="5965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266784"/>
            <a:ext cx="596574" cy="5965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745107"/>
            <a:ext cx="596574" cy="59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91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xmlns="" id="{1F0C70F3-F76D-4CDA-9220-34131B1CB949}"/>
                  </a:ext>
                </a:extLst>
              </p14:cNvPr>
              <p14:cNvContentPartPr/>
              <p14:nvPr/>
            </p14:nvContentPartPr>
            <p14:xfrm>
              <a:off x="4235021" y="4735137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F0C70F3-F76D-4CDA-9220-34131B1CB94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0701" y="4730817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xmlns="" id="{91D598A4-149F-4FC9-BCA8-AE765FBC1B75}"/>
                  </a:ext>
                </a:extLst>
              </p14:cNvPr>
              <p14:cNvContentPartPr/>
              <p14:nvPr/>
            </p14:nvContentPartPr>
            <p14:xfrm>
              <a:off x="2213261" y="2742897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1D598A4-149F-4FC9-BCA8-AE765FBC1B7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08941" y="2738577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xmlns="" id="{9F3F4B80-080B-4A83-A143-15738DC14FA3}"/>
                  </a:ext>
                </a:extLst>
              </p14:cNvPr>
              <p14:cNvContentPartPr/>
              <p14:nvPr/>
            </p14:nvContentPartPr>
            <p14:xfrm>
              <a:off x="1905461" y="3618777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F3F4B80-080B-4A83-A143-15738DC14FA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01141" y="3614457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27F52DA-B9E7-43E3-8F86-61B245E0F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4034" y="960806"/>
            <a:ext cx="6096000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900" dirty="0" smtClean="0">
                <a:solidFill>
                  <a:srgbClr val="253E5C"/>
                </a:solidFill>
                <a:latin typeface="LatoLatin Black"/>
                <a:cs typeface="Aharoni"/>
              </a:rPr>
              <a:t>SOLUCIÓN</a:t>
            </a:r>
            <a:r>
              <a:rPr lang="en-US" sz="5900" dirty="0">
                <a:solidFill>
                  <a:srgbClr val="497F30"/>
                </a:solidFill>
                <a:latin typeface="LatoLatin Black"/>
              </a:rPr>
              <a:t>.</a:t>
            </a:r>
            <a:endParaRPr lang="en-US" sz="5900" dirty="0"/>
          </a:p>
          <a:p>
            <a:endParaRPr lang="en-US" sz="59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824" y="0"/>
            <a:ext cx="2880360" cy="126034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098338-5B31-4A9E-A1C3-32C3D8387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5021" y="1651748"/>
            <a:ext cx="6915646" cy="589077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chemeClr val="accent2"/>
              </a:buClr>
            </a:pPr>
            <a:endParaRPr lang="en-US" sz="2200" dirty="0">
              <a:solidFill>
                <a:srgbClr val="243E5C"/>
              </a:solidFill>
              <a:latin typeface="LatoLatin Black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Un bio-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estimulante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orgánico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que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acelera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el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crecimento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de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las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plantas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,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dando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como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resultado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un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mejor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rendimiento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de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su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cosecha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.</a:t>
            </a:r>
            <a:endParaRPr lang="en-US" sz="2200" dirty="0">
              <a:solidFill>
                <a:srgbClr val="243E5C"/>
              </a:solidFill>
              <a:latin typeface="Calibri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Una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combinación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única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de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extractos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de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plantas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basados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en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aumentar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la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salud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e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inmunidad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de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las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cosechas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.  </a:t>
            </a:r>
            <a:endParaRPr lang="en-US" sz="2200" dirty="0">
              <a:solidFill>
                <a:srgbClr val="243E5C"/>
              </a:solidFill>
              <a:latin typeface="Calibri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Producto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amigable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con el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ambiente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que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no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contamina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el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aire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,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agua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ni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suelo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.</a:t>
            </a:r>
            <a:endParaRPr lang="en-US" sz="2200" dirty="0">
              <a:solidFill>
                <a:srgbClr val="243E5C"/>
              </a:solidFill>
              <a:latin typeface="Calibri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Este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producto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es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el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resultado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de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muchos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años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de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investigación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y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pruebas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en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cosechas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de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varias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partes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 del </a:t>
            </a:r>
            <a:r>
              <a:rPr lang="en-US" sz="2200" dirty="0" err="1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mundo</a:t>
            </a:r>
            <a:r>
              <a:rPr lang="en-US" sz="2200" dirty="0" smtClean="0">
                <a:solidFill>
                  <a:srgbClr val="243E5C"/>
                </a:solidFill>
                <a:latin typeface="Calibri"/>
                <a:ea typeface="+mn-lt"/>
                <a:cs typeface="+mn-lt"/>
              </a:rPr>
              <a:t>.</a:t>
            </a:r>
            <a:endParaRPr lang="en-US" sz="2200" dirty="0">
              <a:solidFill>
                <a:srgbClr val="243E5C"/>
              </a:solidFill>
              <a:latin typeface="Calibri"/>
              <a:cs typeface="Calibri"/>
            </a:endParaRPr>
          </a:p>
          <a:p>
            <a:pPr marL="36830" indent="0">
              <a:lnSpc>
                <a:spcPct val="100000"/>
              </a:lnSpc>
              <a:buClr>
                <a:schemeClr val="accent2"/>
              </a:buClr>
              <a:buNone/>
            </a:pPr>
            <a:endParaRPr lang="en-US" sz="2200" dirty="0">
              <a:solidFill>
                <a:srgbClr val="243E5C"/>
              </a:solidFill>
              <a:latin typeface="LatoLatin Black" panose="020F050202020403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447" y="1914913"/>
            <a:ext cx="596574" cy="596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755" y="2749501"/>
            <a:ext cx="596574" cy="5965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755" y="3524841"/>
            <a:ext cx="596574" cy="5965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755" y="4300181"/>
            <a:ext cx="596574" cy="59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11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FE75BA-EE43-461D-9977-49368B0A5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65C076AB-2511-46EC-9212-D70D0765D8FB}"/>
              </a:ext>
            </a:extLst>
          </p:cNvPr>
          <p:cNvSpPr txBox="1">
            <a:spLocks/>
          </p:cNvSpPr>
          <p:nvPr/>
        </p:nvSpPr>
        <p:spPr>
          <a:xfrm>
            <a:off x="252408" y="6120264"/>
            <a:ext cx="11676535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9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7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5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5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lnSpc>
                <a:spcPct val="100000"/>
              </a:lnSpc>
              <a:buFont typeface="Wingdings 2" charset="2"/>
              <a:buNone/>
            </a:pP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BB5C3B4-75FF-4BDB-B181-74A833C6BEC6}"/>
              </a:ext>
            </a:extLst>
          </p:cNvPr>
          <p:cNvSpPr/>
          <p:nvPr/>
        </p:nvSpPr>
        <p:spPr>
          <a:xfrm>
            <a:off x="647557" y="1379976"/>
            <a:ext cx="22185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36830" indent="0">
              <a:lnSpc>
                <a:spcPct val="100000"/>
              </a:lnSpc>
              <a:buFont typeface="Wingdings 2" charset="2"/>
              <a:buNone/>
            </a:pP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LatoLatin Black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DC966E9-E57D-4A0C-A2EC-F5421E2E4A3E}"/>
              </a:ext>
            </a:extLst>
          </p:cNvPr>
          <p:cNvSpPr/>
          <p:nvPr/>
        </p:nvSpPr>
        <p:spPr>
          <a:xfrm>
            <a:off x="9395177" y="1564705"/>
            <a:ext cx="5067531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6830" algn="ctr"/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LatoLatin Black" panose="020F050202020403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8205" y="579756"/>
            <a:ext cx="6096000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900" dirty="0" smtClean="0">
                <a:solidFill>
                  <a:srgbClr val="253E5C"/>
                </a:solidFill>
                <a:latin typeface="LatoLatin Black"/>
                <a:cs typeface="Aharoni"/>
              </a:rPr>
              <a:t>RESULTADOS</a:t>
            </a:r>
            <a:r>
              <a:rPr lang="en-US" sz="5900" dirty="0">
                <a:solidFill>
                  <a:srgbClr val="497F30"/>
                </a:solidFill>
                <a:latin typeface="LatoLatin Black"/>
              </a:rPr>
              <a:t>.</a:t>
            </a:r>
            <a:endParaRPr lang="en-US" sz="5900" dirty="0"/>
          </a:p>
          <a:p>
            <a:endParaRPr lang="en-US" sz="59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824" y="0"/>
            <a:ext cx="2880360" cy="1260348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AEB87968-EAC8-40F8-AB7C-5AE8625EF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877" y="1317920"/>
            <a:ext cx="3219788" cy="914642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rgbClr val="243E5C"/>
                </a:solidFill>
                <a:latin typeface="LatoLatin Black"/>
                <a:cs typeface="Calibri Light"/>
              </a:rPr>
              <a:t>Antes del </a:t>
            </a:r>
            <a:r>
              <a:rPr lang="en-US" sz="2200" dirty="0" err="1" smtClean="0">
                <a:solidFill>
                  <a:srgbClr val="243E5C"/>
                </a:solidFill>
                <a:latin typeface="LatoLatin Black"/>
                <a:cs typeface="Calibri Light"/>
              </a:rPr>
              <a:t>tratamiento</a:t>
            </a:r>
            <a:endParaRPr lang="en-US" sz="2200" dirty="0">
              <a:solidFill>
                <a:srgbClr val="243E5C"/>
              </a:solidFill>
              <a:latin typeface="LatoLatin Black"/>
            </a:endParaRPr>
          </a:p>
        </p:txBody>
      </p:sp>
      <p:pic>
        <p:nvPicPr>
          <p:cNvPr id="12" name="Picture 12" descr="A green plant in a forest&#10;&#10;Description automatically generated">
            <a:extLst>
              <a:ext uri="{FF2B5EF4-FFF2-40B4-BE49-F238E27FC236}">
                <a16:creationId xmlns:a16="http://schemas.microsoft.com/office/drawing/2014/main" xmlns="" id="{1D59879E-C4F4-42A1-8226-F7224F3F38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97" r="5971" b="142"/>
          <a:stretch/>
        </p:blipFill>
        <p:spPr>
          <a:xfrm>
            <a:off x="2846485" y="1943434"/>
            <a:ext cx="3482832" cy="3729647"/>
          </a:xfrm>
          <a:prstGeom prst="rect">
            <a:avLst/>
          </a:prstGeom>
        </p:spPr>
      </p:pic>
      <p:sp>
        <p:nvSpPr>
          <p:cNvPr id="15" name="Title 13">
            <a:extLst>
              <a:ext uri="{FF2B5EF4-FFF2-40B4-BE49-F238E27FC236}">
                <a16:creationId xmlns:a16="http://schemas.microsoft.com/office/drawing/2014/main" xmlns="" id="{D70DB931-341A-4D2A-A2ED-ED0344783F22}"/>
              </a:ext>
            </a:extLst>
          </p:cNvPr>
          <p:cNvSpPr txBox="1">
            <a:spLocks/>
          </p:cNvSpPr>
          <p:nvPr/>
        </p:nvSpPr>
        <p:spPr>
          <a:xfrm>
            <a:off x="6097161" y="1478240"/>
            <a:ext cx="4256977" cy="552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rgbClr val="243E5C"/>
                </a:solidFill>
                <a:latin typeface="LatoLatin Black"/>
                <a:cs typeface="Calibri Light"/>
              </a:rPr>
              <a:t>    </a:t>
            </a:r>
            <a:r>
              <a:rPr lang="en-US" sz="2200" dirty="0" err="1" smtClean="0">
                <a:solidFill>
                  <a:srgbClr val="243E5C"/>
                </a:solidFill>
                <a:latin typeface="LatoLatin Black"/>
                <a:cs typeface="Calibri Light"/>
              </a:rPr>
              <a:t>Después</a:t>
            </a:r>
            <a:r>
              <a:rPr lang="en-US" sz="2200" dirty="0" smtClean="0">
                <a:solidFill>
                  <a:srgbClr val="243E5C"/>
                </a:solidFill>
                <a:latin typeface="LatoLatin Black"/>
                <a:cs typeface="Calibri Light"/>
              </a:rPr>
              <a:t> de </a:t>
            </a:r>
            <a:r>
              <a:rPr lang="en-US" sz="2200" dirty="0">
                <a:solidFill>
                  <a:srgbClr val="243E5C"/>
                </a:solidFill>
                <a:latin typeface="LatoLatin Black"/>
                <a:cs typeface="Calibri Light"/>
              </a:rPr>
              <a:t>5 </a:t>
            </a:r>
            <a:r>
              <a:rPr lang="en-US" sz="2200" dirty="0" err="1" smtClean="0">
                <a:solidFill>
                  <a:srgbClr val="243E5C"/>
                </a:solidFill>
                <a:latin typeface="LatoLatin Black"/>
                <a:cs typeface="Calibri Light"/>
              </a:rPr>
              <a:t>semanas</a:t>
            </a:r>
            <a:r>
              <a:rPr lang="en-US" sz="2200" dirty="0">
                <a:solidFill>
                  <a:srgbClr val="243E5C"/>
                </a:solidFill>
                <a:latin typeface="LatoLatin Black"/>
                <a:cs typeface="Calibri Light"/>
              </a:rPr>
              <a:t> </a:t>
            </a:r>
            <a:endParaRPr lang="en-US" sz="2200" dirty="0">
              <a:solidFill>
                <a:srgbClr val="243E5C"/>
              </a:solidFill>
              <a:latin typeface="LatoLatin Black"/>
            </a:endParaRPr>
          </a:p>
        </p:txBody>
      </p:sp>
      <p:pic>
        <p:nvPicPr>
          <p:cNvPr id="9" name="Picture 9" descr="A large green tree&#10;&#10;Description automatically generated">
            <a:extLst>
              <a:ext uri="{FF2B5EF4-FFF2-40B4-BE49-F238E27FC236}">
                <a16:creationId xmlns:a16="http://schemas.microsoft.com/office/drawing/2014/main" xmlns="" id="{8D2F413B-EB49-4C70-9ED7-E5D8F1835C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r="225" b="5699"/>
          <a:stretch/>
        </p:blipFill>
        <p:spPr>
          <a:xfrm>
            <a:off x="6472265" y="1927252"/>
            <a:ext cx="3506770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52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DC966E9-E57D-4A0C-A2EC-F5421E2E4A3E}"/>
              </a:ext>
            </a:extLst>
          </p:cNvPr>
          <p:cNvSpPr/>
          <p:nvPr/>
        </p:nvSpPr>
        <p:spPr>
          <a:xfrm>
            <a:off x="9395177" y="1564705"/>
            <a:ext cx="5067531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6830" algn="ctr"/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LatoLatin Black" panose="020F050202020403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FE75BA-EE43-461D-9977-49368B0A5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65C076AB-2511-46EC-9212-D70D0765D8FB}"/>
              </a:ext>
            </a:extLst>
          </p:cNvPr>
          <p:cNvSpPr txBox="1">
            <a:spLocks/>
          </p:cNvSpPr>
          <p:nvPr/>
        </p:nvSpPr>
        <p:spPr>
          <a:xfrm>
            <a:off x="252408" y="6120264"/>
            <a:ext cx="11676535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9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7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5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5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lnSpc>
                <a:spcPct val="100000"/>
              </a:lnSpc>
              <a:buFont typeface="Wingdings 2" charset="2"/>
              <a:buNone/>
            </a:pP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BB5C3B4-75FF-4BDB-B181-74A833C6BEC6}"/>
              </a:ext>
            </a:extLst>
          </p:cNvPr>
          <p:cNvSpPr/>
          <p:nvPr/>
        </p:nvSpPr>
        <p:spPr>
          <a:xfrm>
            <a:off x="647557" y="1379976"/>
            <a:ext cx="22185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36830" indent="0">
              <a:lnSpc>
                <a:spcPct val="100000"/>
              </a:lnSpc>
              <a:buFont typeface="Wingdings 2" charset="2"/>
              <a:buNone/>
            </a:pP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LatoLatin Black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66"/>
            <a:ext cx="12192000" cy="6858000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AEB87968-EAC8-40F8-AB7C-5AE8625EF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878" y="1334038"/>
            <a:ext cx="3219788" cy="862897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rgbClr val="243E5C"/>
                </a:solidFill>
                <a:latin typeface="LatoLatin Black"/>
                <a:cs typeface="Calibri Light"/>
              </a:rPr>
              <a:t>Antes del </a:t>
            </a:r>
            <a:r>
              <a:rPr lang="en-US" sz="2200" dirty="0" err="1" smtClean="0">
                <a:solidFill>
                  <a:srgbClr val="243E5C"/>
                </a:solidFill>
                <a:latin typeface="LatoLatin Black"/>
                <a:cs typeface="Calibri Light"/>
              </a:rPr>
              <a:t>tratamiento</a:t>
            </a:r>
            <a:endParaRPr lang="en-US" sz="2200" dirty="0">
              <a:solidFill>
                <a:srgbClr val="243E5C"/>
              </a:solidFill>
              <a:latin typeface="LatoLatin Black"/>
            </a:endParaRPr>
          </a:p>
        </p:txBody>
      </p:sp>
      <p:sp>
        <p:nvSpPr>
          <p:cNvPr id="15" name="Title 13">
            <a:extLst>
              <a:ext uri="{FF2B5EF4-FFF2-40B4-BE49-F238E27FC236}">
                <a16:creationId xmlns:a16="http://schemas.microsoft.com/office/drawing/2014/main" xmlns="" id="{D70DB931-341A-4D2A-A2ED-ED0344783F22}"/>
              </a:ext>
            </a:extLst>
          </p:cNvPr>
          <p:cNvSpPr txBox="1">
            <a:spLocks/>
          </p:cNvSpPr>
          <p:nvPr/>
        </p:nvSpPr>
        <p:spPr>
          <a:xfrm>
            <a:off x="6064227" y="1528867"/>
            <a:ext cx="4256977" cy="478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rgbClr val="243E5C"/>
                </a:solidFill>
                <a:latin typeface="LatoLatin Black"/>
                <a:cs typeface="Calibri Light"/>
              </a:rPr>
              <a:t>    </a:t>
            </a:r>
            <a:r>
              <a:rPr lang="en-US" sz="2200" dirty="0" err="1" smtClean="0">
                <a:solidFill>
                  <a:srgbClr val="243E5C"/>
                </a:solidFill>
                <a:latin typeface="LatoLatin Black"/>
                <a:cs typeface="Calibri Light"/>
              </a:rPr>
              <a:t>Después</a:t>
            </a:r>
            <a:r>
              <a:rPr lang="en-US" sz="2200" dirty="0" smtClean="0">
                <a:solidFill>
                  <a:srgbClr val="243E5C"/>
                </a:solidFill>
                <a:latin typeface="LatoLatin Black"/>
                <a:cs typeface="Calibri Light"/>
              </a:rPr>
              <a:t> de </a:t>
            </a:r>
            <a:r>
              <a:rPr lang="en-US" sz="2200" dirty="0">
                <a:solidFill>
                  <a:srgbClr val="243E5C"/>
                </a:solidFill>
                <a:latin typeface="LatoLatin Black"/>
                <a:cs typeface="Calibri Light"/>
              </a:rPr>
              <a:t>6 </a:t>
            </a:r>
            <a:r>
              <a:rPr lang="en-US" sz="2200" dirty="0" err="1" smtClean="0">
                <a:solidFill>
                  <a:srgbClr val="243E5C"/>
                </a:solidFill>
                <a:latin typeface="LatoLatin Black"/>
                <a:cs typeface="Calibri Light"/>
              </a:rPr>
              <a:t>semanas</a:t>
            </a:r>
            <a:r>
              <a:rPr lang="en-US" sz="2200" dirty="0">
                <a:solidFill>
                  <a:srgbClr val="243E5C"/>
                </a:solidFill>
                <a:latin typeface="LatoLatin Black"/>
                <a:cs typeface="Calibri Light"/>
              </a:rPr>
              <a:t> </a:t>
            </a:r>
            <a:endParaRPr lang="en-US" sz="2200" dirty="0">
              <a:solidFill>
                <a:srgbClr val="243E5C"/>
              </a:solidFill>
              <a:latin typeface="LatoLatin Black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824" y="0"/>
            <a:ext cx="2880360" cy="12603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6206" y="579756"/>
            <a:ext cx="6096000" cy="10002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900" dirty="0" smtClean="0">
                <a:solidFill>
                  <a:srgbClr val="253E5C"/>
                </a:solidFill>
                <a:latin typeface="LatoLatin Black"/>
                <a:cs typeface="Aharoni"/>
              </a:rPr>
              <a:t>RESULTADOS</a:t>
            </a:r>
            <a:r>
              <a:rPr lang="en-US" sz="5900" dirty="0" smtClean="0">
                <a:solidFill>
                  <a:srgbClr val="497F30"/>
                </a:solidFill>
                <a:latin typeface="LatoLatin Black"/>
              </a:rPr>
              <a:t>.</a:t>
            </a:r>
            <a:endParaRPr lang="en-US" sz="5900" dirty="0"/>
          </a:p>
        </p:txBody>
      </p:sp>
      <p:pic>
        <p:nvPicPr>
          <p:cNvPr id="13" name="Picture 12" descr="A close up of a tree&#10;&#10;Description automatically generated">
            <a:extLst>
              <a:ext uri="{FF2B5EF4-FFF2-40B4-BE49-F238E27FC236}">
                <a16:creationId xmlns:a16="http://schemas.microsoft.com/office/drawing/2014/main" xmlns="" id="{E03217E1-B928-4DD9-B566-45574D6B4D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t="-2" r="6563" b="10616"/>
          <a:stretch/>
        </p:blipFill>
        <p:spPr>
          <a:xfrm>
            <a:off x="6439041" y="1922811"/>
            <a:ext cx="3507348" cy="381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tree with green leaves&#10;&#10;Description automatically generated">
            <a:extLst>
              <a:ext uri="{FF2B5EF4-FFF2-40B4-BE49-F238E27FC236}">
                <a16:creationId xmlns:a16="http://schemas.microsoft.com/office/drawing/2014/main" xmlns="" id="{2E0C41FD-B376-4CF6-BFEB-07532F08F1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-115"/>
          <a:stretch/>
        </p:blipFill>
        <p:spPr>
          <a:xfrm>
            <a:off x="2822043" y="1922811"/>
            <a:ext cx="3319648" cy="38128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5624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AAB9F2-CEA1-4DCA-AEBD-81BF47E17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47" y="2301765"/>
            <a:ext cx="2639057" cy="1759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824" y="0"/>
            <a:ext cx="2880360" cy="12603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3104" y="597357"/>
            <a:ext cx="583456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00" dirty="0" smtClean="0">
                <a:solidFill>
                  <a:srgbClr val="253E5C"/>
                </a:solidFill>
                <a:latin typeface="LatoLatin Black"/>
                <a:cs typeface="Aharoni"/>
              </a:rPr>
              <a:t>TESTIMONIOS</a:t>
            </a:r>
            <a:r>
              <a:rPr lang="en-US" sz="5900" dirty="0">
                <a:solidFill>
                  <a:srgbClr val="497F30"/>
                </a:solidFill>
                <a:latin typeface="LatoLatin Black"/>
              </a:rPr>
              <a:t>.</a:t>
            </a:r>
            <a:endParaRPr lang="en-US" sz="5900" dirty="0"/>
          </a:p>
          <a:p>
            <a:endParaRPr lang="en-US" sz="59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5F7A24D-E0DB-4B93-9531-1FD5BFBDAB90}"/>
              </a:ext>
            </a:extLst>
          </p:cNvPr>
          <p:cNvSpPr txBox="1"/>
          <p:nvPr/>
        </p:nvSpPr>
        <p:spPr>
          <a:xfrm>
            <a:off x="3697359" y="1842581"/>
            <a:ext cx="8494641" cy="58426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000"/>
              </a:spcBef>
              <a:spcAft>
                <a:spcPts val="600"/>
              </a:spcAft>
            </a:pPr>
            <a:endParaRPr lang="en-US" b="1" dirty="0">
              <a:solidFill>
                <a:srgbClr val="243E5C"/>
              </a:solidFill>
              <a:latin typeface="Lato Black"/>
            </a:endParaRPr>
          </a:p>
          <a:p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Video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envíado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por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un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productor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plátanos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donde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menciona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los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resultados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sus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primeras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pruebas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mientras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camina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por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su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granja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 en Centro </a:t>
            </a:r>
            <a:r>
              <a:rPr lang="en-US" sz="2400" dirty="0" err="1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América</a:t>
            </a:r>
            <a:r>
              <a:rPr lang="en-US" sz="2400" dirty="0" smtClean="0">
                <a:solidFill>
                  <a:srgbClr val="243E5C"/>
                </a:solidFill>
                <a:latin typeface="Calibri" charset="0"/>
                <a:ea typeface="Calibri" charset="0"/>
                <a:cs typeface="Calibri" charset="0"/>
              </a:rPr>
              <a:t>.  </a:t>
            </a:r>
            <a:endParaRPr lang="en-US" sz="2800" b="1" dirty="0">
              <a:solidFill>
                <a:srgbClr val="243E5C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1000"/>
              </a:spcBef>
            </a:pPr>
            <a:r>
              <a:rPr lang="en-US" sz="2400" dirty="0">
                <a:solidFill>
                  <a:srgbClr val="243E5C"/>
                </a:solidFill>
                <a:latin typeface="Calibri"/>
                <a:cs typeface="Calibri"/>
              </a:rPr>
              <a:t>ECOLUTION.AG </a:t>
            </a:r>
            <a:r>
              <a:rPr lang="en-US" sz="2400" dirty="0" err="1" smtClean="0">
                <a:solidFill>
                  <a:srgbClr val="243E5C"/>
                </a:solidFill>
                <a:latin typeface="Calibri"/>
                <a:cs typeface="Calibri"/>
              </a:rPr>
              <a:t>está</a:t>
            </a:r>
            <a:r>
              <a:rPr lang="en-US" sz="2400" dirty="0" smtClean="0">
                <a:solidFill>
                  <a:srgbClr val="243E5C"/>
                </a:solidFill>
                <a:latin typeface="Calibri"/>
                <a:cs typeface="Calibri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/>
                <a:cs typeface="Calibri"/>
              </a:rPr>
              <a:t>buscando</a:t>
            </a:r>
            <a:r>
              <a:rPr lang="en-US" sz="2400" dirty="0" smtClean="0">
                <a:solidFill>
                  <a:srgbClr val="243E5C"/>
                </a:solidFill>
                <a:latin typeface="Calibri"/>
                <a:cs typeface="Calibri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/>
                <a:cs typeface="Calibri"/>
              </a:rPr>
              <a:t>Granjas</a:t>
            </a:r>
            <a:r>
              <a:rPr lang="en-US" sz="2400" dirty="0" smtClean="0">
                <a:solidFill>
                  <a:srgbClr val="243E5C"/>
                </a:solidFill>
                <a:latin typeface="Calibri"/>
                <a:cs typeface="Calibri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/>
                <a:cs typeface="Calibri"/>
              </a:rPr>
              <a:t>Comerciales</a:t>
            </a:r>
            <a:r>
              <a:rPr lang="en-US" sz="2400" dirty="0" smtClean="0">
                <a:solidFill>
                  <a:srgbClr val="243E5C"/>
                </a:solidFill>
                <a:latin typeface="Calibri"/>
                <a:cs typeface="Calibri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/>
                <a:cs typeface="Calibri"/>
              </a:rPr>
              <a:t>que</a:t>
            </a:r>
            <a:r>
              <a:rPr lang="en-US" sz="2400" dirty="0" smtClean="0">
                <a:solidFill>
                  <a:srgbClr val="243E5C"/>
                </a:solidFill>
                <a:latin typeface="Calibri"/>
                <a:cs typeface="Calibri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/>
                <a:cs typeface="Calibri"/>
              </a:rPr>
              <a:t>deseen</a:t>
            </a:r>
            <a:r>
              <a:rPr lang="en-US" sz="2400" dirty="0" smtClean="0">
                <a:solidFill>
                  <a:srgbClr val="243E5C"/>
                </a:solidFill>
                <a:latin typeface="Calibri"/>
                <a:cs typeface="Calibri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/>
                <a:cs typeface="Calibri"/>
              </a:rPr>
              <a:t>recibir</a:t>
            </a:r>
            <a:r>
              <a:rPr lang="en-US" sz="2400" dirty="0" smtClean="0">
                <a:solidFill>
                  <a:srgbClr val="243E5C"/>
                </a:solidFill>
                <a:latin typeface="Calibri"/>
                <a:cs typeface="Calibri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/>
                <a:cs typeface="Calibri"/>
              </a:rPr>
              <a:t>Fertilizante</a:t>
            </a:r>
            <a:r>
              <a:rPr lang="en-US" sz="2400" dirty="0" smtClean="0">
                <a:solidFill>
                  <a:srgbClr val="243E5C"/>
                </a:solidFill>
                <a:latin typeface="Calibri"/>
                <a:cs typeface="Calibri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/>
                <a:cs typeface="Calibri"/>
              </a:rPr>
              <a:t>para</a:t>
            </a:r>
            <a:r>
              <a:rPr lang="en-US" sz="2400" dirty="0" smtClean="0">
                <a:solidFill>
                  <a:srgbClr val="243E5C"/>
                </a:solidFill>
                <a:latin typeface="Calibri"/>
                <a:cs typeface="Calibri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/>
                <a:cs typeface="Calibri"/>
              </a:rPr>
              <a:t>hacer</a:t>
            </a:r>
            <a:r>
              <a:rPr lang="en-US" sz="2400" dirty="0" smtClean="0">
                <a:solidFill>
                  <a:srgbClr val="243E5C"/>
                </a:solidFill>
                <a:latin typeface="Calibri"/>
                <a:cs typeface="Calibri"/>
              </a:rPr>
              <a:t> </a:t>
            </a:r>
            <a:r>
              <a:rPr lang="en-US" sz="2400" dirty="0" err="1" smtClean="0">
                <a:solidFill>
                  <a:srgbClr val="243E5C"/>
                </a:solidFill>
                <a:latin typeface="Calibri"/>
                <a:cs typeface="Calibri"/>
              </a:rPr>
              <a:t>pruebas</a:t>
            </a:r>
            <a:r>
              <a:rPr lang="en-US" sz="2400" dirty="0" smtClean="0">
                <a:solidFill>
                  <a:srgbClr val="243E5C"/>
                </a:solidFill>
                <a:latin typeface="Calibri"/>
                <a:cs typeface="Calibri"/>
              </a:rPr>
              <a:t> e </a:t>
            </a:r>
            <a:r>
              <a:rPr lang="en-US" sz="2400" dirty="0" err="1" smtClean="0">
                <a:solidFill>
                  <a:srgbClr val="243E5C"/>
                </a:solidFill>
                <a:latin typeface="Calibri"/>
                <a:cs typeface="Calibri"/>
              </a:rPr>
              <a:t>investigación</a:t>
            </a:r>
            <a:r>
              <a:rPr lang="en-US" sz="2400" dirty="0" smtClean="0">
                <a:solidFill>
                  <a:srgbClr val="243E5C"/>
                </a:solidFill>
                <a:latin typeface="Calibri"/>
                <a:cs typeface="Calibri"/>
              </a:rPr>
              <a:t>.  </a:t>
            </a:r>
            <a:endParaRPr lang="en-US" sz="2400" dirty="0">
              <a:solidFill>
                <a:srgbClr val="243E5C"/>
              </a:solidFill>
              <a:latin typeface="Calibri"/>
              <a:cs typeface="Calibri"/>
            </a:endParaRPr>
          </a:p>
          <a:p>
            <a:pPr>
              <a:spcBef>
                <a:spcPts val="1000"/>
              </a:spcBef>
            </a:pPr>
            <a:endParaRPr lang="en-US" sz="2400" dirty="0">
              <a:solidFill>
                <a:srgbClr val="243E5C"/>
              </a:solidFill>
              <a:latin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en-US" sz="1000" dirty="0" smtClean="0">
                <a:solidFill>
                  <a:srgbClr val="243E5C"/>
                </a:solidFill>
                <a:latin typeface="Calibri"/>
                <a:cs typeface="Calibri"/>
              </a:rPr>
              <a:t>*</a:t>
            </a:r>
            <a:r>
              <a:rPr lang="en-US" sz="1100" dirty="0" err="1">
                <a:solidFill>
                  <a:srgbClr val="243E5C"/>
                </a:solidFill>
                <a:latin typeface="Calibri"/>
                <a:cs typeface="Calibri"/>
              </a:rPr>
              <a:t>Ecolution.AG</a:t>
            </a:r>
            <a:r>
              <a:rPr lang="en-US" sz="1100" dirty="0">
                <a:solidFill>
                  <a:srgbClr val="243E5C"/>
                </a:solidFill>
                <a:latin typeface="Calibri"/>
                <a:cs typeface="Calibri"/>
              </a:rPr>
              <a:t> </a:t>
            </a:r>
            <a:r>
              <a:rPr lang="en-US" sz="1100" dirty="0" err="1" smtClean="0">
                <a:solidFill>
                  <a:srgbClr val="243E5C"/>
                </a:solidFill>
                <a:latin typeface="Calibri"/>
                <a:cs typeface="Calibri"/>
              </a:rPr>
              <a:t>determinará</a:t>
            </a:r>
            <a:r>
              <a:rPr lang="en-US" sz="1100" dirty="0" smtClean="0">
                <a:solidFill>
                  <a:srgbClr val="243E5C"/>
                </a:solidFill>
                <a:latin typeface="Calibri"/>
                <a:cs typeface="Calibri"/>
              </a:rPr>
              <a:t> </a:t>
            </a:r>
            <a:r>
              <a:rPr lang="en-US" sz="1100" dirty="0" err="1" smtClean="0">
                <a:solidFill>
                  <a:srgbClr val="243E5C"/>
                </a:solidFill>
                <a:latin typeface="Calibri"/>
                <a:cs typeface="Calibri"/>
              </a:rPr>
              <a:t>si</a:t>
            </a:r>
            <a:r>
              <a:rPr lang="en-US" sz="1100" dirty="0" smtClean="0">
                <a:solidFill>
                  <a:srgbClr val="243E5C"/>
                </a:solidFill>
                <a:latin typeface="Calibri"/>
                <a:cs typeface="Calibri"/>
              </a:rPr>
              <a:t> la </a:t>
            </a:r>
            <a:r>
              <a:rPr lang="en-US" sz="1100" dirty="0" err="1" smtClean="0">
                <a:solidFill>
                  <a:srgbClr val="243E5C"/>
                </a:solidFill>
                <a:latin typeface="Calibri"/>
                <a:cs typeface="Calibri"/>
              </a:rPr>
              <a:t>granja</a:t>
            </a:r>
            <a:r>
              <a:rPr lang="en-US" sz="1100" dirty="0" smtClean="0">
                <a:solidFill>
                  <a:srgbClr val="243E5C"/>
                </a:solidFill>
                <a:latin typeface="Calibri"/>
                <a:cs typeface="Calibri"/>
              </a:rPr>
              <a:t> </a:t>
            </a:r>
            <a:r>
              <a:rPr lang="en-US" sz="1100" dirty="0" err="1" smtClean="0">
                <a:solidFill>
                  <a:srgbClr val="243E5C"/>
                </a:solidFill>
                <a:latin typeface="Calibri"/>
                <a:cs typeface="Calibri"/>
              </a:rPr>
              <a:t>es</a:t>
            </a:r>
            <a:r>
              <a:rPr lang="en-US" sz="1100" dirty="0" smtClean="0">
                <a:solidFill>
                  <a:srgbClr val="243E5C"/>
                </a:solidFill>
                <a:latin typeface="Calibri"/>
                <a:cs typeface="Calibri"/>
              </a:rPr>
              <a:t> </a:t>
            </a:r>
            <a:r>
              <a:rPr lang="en-US" sz="1100" dirty="0" err="1" smtClean="0">
                <a:solidFill>
                  <a:srgbClr val="243E5C"/>
                </a:solidFill>
                <a:latin typeface="Calibri"/>
                <a:cs typeface="Calibri"/>
              </a:rPr>
              <a:t>aprobada</a:t>
            </a:r>
            <a:r>
              <a:rPr lang="en-US" sz="1100" dirty="0" smtClean="0">
                <a:solidFill>
                  <a:srgbClr val="243E5C"/>
                </a:solidFill>
                <a:latin typeface="Calibri"/>
                <a:cs typeface="Calibri"/>
              </a:rPr>
              <a:t>. Las </a:t>
            </a:r>
            <a:r>
              <a:rPr lang="en-US" sz="1100" dirty="0" err="1" smtClean="0">
                <a:solidFill>
                  <a:srgbClr val="243E5C"/>
                </a:solidFill>
                <a:latin typeface="Calibri"/>
                <a:cs typeface="Calibri"/>
              </a:rPr>
              <a:t>cantidades</a:t>
            </a:r>
            <a:r>
              <a:rPr lang="en-US" sz="1100" dirty="0" smtClean="0">
                <a:solidFill>
                  <a:srgbClr val="243E5C"/>
                </a:solidFill>
                <a:latin typeface="Calibri"/>
                <a:cs typeface="Calibri"/>
              </a:rPr>
              <a:t> </a:t>
            </a:r>
            <a:r>
              <a:rPr lang="en-US" sz="1100" dirty="0" err="1" smtClean="0">
                <a:solidFill>
                  <a:srgbClr val="243E5C"/>
                </a:solidFill>
                <a:latin typeface="Calibri"/>
                <a:cs typeface="Calibri"/>
              </a:rPr>
              <a:t>varían</a:t>
            </a:r>
            <a:r>
              <a:rPr lang="en-US" sz="1100" dirty="0" smtClean="0">
                <a:solidFill>
                  <a:srgbClr val="243E5C"/>
                </a:solidFill>
                <a:latin typeface="Calibri"/>
                <a:cs typeface="Calibri"/>
              </a:rPr>
              <a:t> y </a:t>
            </a:r>
            <a:r>
              <a:rPr lang="en-US" sz="1100" dirty="0" err="1" smtClean="0">
                <a:solidFill>
                  <a:srgbClr val="243E5C"/>
                </a:solidFill>
                <a:latin typeface="Calibri"/>
                <a:cs typeface="Calibri"/>
              </a:rPr>
              <a:t>serán</a:t>
            </a:r>
            <a:r>
              <a:rPr lang="en-US" sz="1100" dirty="0" smtClean="0">
                <a:solidFill>
                  <a:srgbClr val="243E5C"/>
                </a:solidFill>
                <a:latin typeface="Calibri"/>
                <a:cs typeface="Calibri"/>
              </a:rPr>
              <a:t> </a:t>
            </a:r>
            <a:r>
              <a:rPr lang="en-US" sz="1100" dirty="0" err="1" smtClean="0">
                <a:solidFill>
                  <a:srgbClr val="243E5C"/>
                </a:solidFill>
                <a:latin typeface="Calibri"/>
                <a:cs typeface="Calibri"/>
              </a:rPr>
              <a:t>determinadas</a:t>
            </a:r>
            <a:r>
              <a:rPr lang="en-US" sz="1100" dirty="0" smtClean="0">
                <a:solidFill>
                  <a:srgbClr val="243E5C"/>
                </a:solidFill>
                <a:latin typeface="Calibri"/>
                <a:cs typeface="Calibri"/>
              </a:rPr>
              <a:t> en base al </a:t>
            </a:r>
            <a:r>
              <a:rPr lang="en-US" sz="1100" dirty="0" err="1" smtClean="0">
                <a:solidFill>
                  <a:srgbClr val="243E5C"/>
                </a:solidFill>
                <a:latin typeface="Calibri"/>
                <a:cs typeface="Calibri"/>
              </a:rPr>
              <a:t>producto</a:t>
            </a:r>
            <a:r>
              <a:rPr lang="en-US" sz="1100" dirty="0" smtClean="0">
                <a:solidFill>
                  <a:srgbClr val="243E5C"/>
                </a:solidFill>
                <a:latin typeface="Calibri"/>
                <a:cs typeface="Calibri"/>
              </a:rPr>
              <a:t> </a:t>
            </a:r>
            <a:r>
              <a:rPr lang="en-US" sz="1100" dirty="0" err="1" smtClean="0">
                <a:solidFill>
                  <a:srgbClr val="243E5C"/>
                </a:solidFill>
                <a:latin typeface="Calibri"/>
                <a:cs typeface="Calibri"/>
              </a:rPr>
              <a:t>cosechado</a:t>
            </a:r>
            <a:r>
              <a:rPr lang="en-US" sz="1100" dirty="0" smtClean="0">
                <a:solidFill>
                  <a:srgbClr val="243E5C"/>
                </a:solidFill>
                <a:latin typeface="Calibri"/>
                <a:cs typeface="Calibri"/>
              </a:rPr>
              <a:t>.  </a:t>
            </a:r>
            <a:endParaRPr lang="en-US" sz="2800" dirty="0">
              <a:solidFill>
                <a:srgbClr val="243E5C"/>
              </a:solidFill>
              <a:latin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ÚNASE 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A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 NUESTRA MISIÓN.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  <a:p>
            <a:pPr>
              <a:spcBef>
                <a:spcPts val="1000"/>
              </a:spcBef>
            </a:pPr>
            <a:endParaRPr lang="en-US" sz="1100" b="1" dirty="0">
              <a:solidFill>
                <a:srgbClr val="243E5C"/>
              </a:solidFill>
              <a:latin typeface="Calibri"/>
              <a:cs typeface="Calibri"/>
            </a:endParaRPr>
          </a:p>
          <a:p>
            <a:pPr>
              <a:spcBef>
                <a:spcPts val="1000"/>
              </a:spcBef>
            </a:pPr>
            <a:endParaRPr lang="en-US" sz="3200" b="1" dirty="0">
              <a:solidFill>
                <a:srgbClr val="243E5C"/>
              </a:solidFill>
              <a:latin typeface="Calibri"/>
              <a:cs typeface="Calibri"/>
            </a:endParaRPr>
          </a:p>
          <a:p>
            <a:pPr>
              <a:spcBef>
                <a:spcPts val="1000"/>
              </a:spcBef>
            </a:pPr>
            <a:endParaRPr lang="en-US" sz="2400" b="1" dirty="0">
              <a:solidFill>
                <a:srgbClr val="243E5C"/>
              </a:solidFill>
              <a:latin typeface="LatoLatin Black"/>
            </a:endParaRPr>
          </a:p>
          <a:p>
            <a:pPr>
              <a:spcBef>
                <a:spcPts val="1000"/>
              </a:spcBef>
            </a:pPr>
            <a:endParaRPr lang="en-US" dirty="0">
              <a:solidFill>
                <a:srgbClr val="243E5C"/>
              </a:solidFill>
              <a:latin typeface="LatoLatin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6006" y="4051057"/>
            <a:ext cx="3256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43E5C"/>
                </a:solidFill>
                <a:ea typeface="+mn-lt"/>
                <a:cs typeface="+mn-lt"/>
                <a:hlinkClick r:id="rId3"/>
              </a:rPr>
              <a:t>PRESIONE PARA VER EL VIDEO  </a:t>
            </a:r>
            <a:r>
              <a:rPr lang="en-US" b="1" dirty="0" smtClean="0">
                <a:solidFill>
                  <a:srgbClr val="243E5C"/>
                </a:solidFill>
                <a:ea typeface="+mn-lt"/>
                <a:cs typeface="+mn-lt"/>
              </a:rPr>
              <a:t> </a:t>
            </a:r>
            <a:endParaRPr lang="en-US" b="1" dirty="0">
              <a:solidFill>
                <a:srgbClr val="243E5C"/>
              </a:solidFill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719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F0ADEFFB48B849A10AE4A239DAFBBF" ma:contentTypeVersion="12" ma:contentTypeDescription="Create a new document." ma:contentTypeScope="" ma:versionID="bb9f0b9d0af758321b6fc2579e6d1dcc">
  <xsd:schema xmlns:xsd="http://www.w3.org/2001/XMLSchema" xmlns:xs="http://www.w3.org/2001/XMLSchema" xmlns:p="http://schemas.microsoft.com/office/2006/metadata/properties" xmlns:ns2="39ab288a-8589-4c39-bdd2-e9c983f1a4bf" xmlns:ns3="8819e0ba-316c-44ca-b959-50d135d5df74" targetNamespace="http://schemas.microsoft.com/office/2006/metadata/properties" ma:root="true" ma:fieldsID="f642c06b4035f7e40eef148f9e4ea04c" ns2:_="" ns3:_="">
    <xsd:import namespace="39ab288a-8589-4c39-bdd2-e9c983f1a4bf"/>
    <xsd:import namespace="8819e0ba-316c-44ca-b959-50d135d5df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b288a-8589-4c39-bdd2-e9c983f1a4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19e0ba-316c-44ca-b959-50d135d5df7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570FA6B-8D2A-4047-8791-C0DCC6362BD9}">
  <ds:schemaRefs>
    <ds:schemaRef ds:uri="39ab288a-8589-4c39-bdd2-e9c983f1a4bf"/>
    <ds:schemaRef ds:uri="8819e0ba-316c-44ca-b959-50d135d5df7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952A4F7-59BC-4C98-90F7-D185F50B68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E5D38E-A8C4-4467-B2AC-AEC680154F41}">
  <ds:schemaRefs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8819e0ba-316c-44ca-b959-50d135d5df74"/>
    <ds:schemaRef ds:uri="39ab288a-8589-4c39-bdd2-e9c983f1a4bf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21268</TotalTime>
  <Words>438</Words>
  <Application>Microsoft Macintosh PowerPoint</Application>
  <PresentationFormat>Personalizado</PresentationFormat>
  <Paragraphs>96</Paragraphs>
  <Slides>12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Office Theme</vt:lpstr>
      <vt:lpstr>Presentación de PowerPoint</vt:lpstr>
      <vt:lpstr>MISIÓN.</vt:lpstr>
      <vt:lpstr>Ayudando a su granja con ALIMENTOS LIMPIOS - la siguiente generación en sustentabilidad.</vt:lpstr>
      <vt:lpstr>Presentación de PowerPoint</vt:lpstr>
      <vt:lpstr>Presentación de PowerPoint</vt:lpstr>
      <vt:lpstr>Presentación de PowerPoint</vt:lpstr>
      <vt:lpstr>Antes del tratamiento</vt:lpstr>
      <vt:lpstr>Antes del tratamiento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Ecolution</dc:title>
  <dc:creator>Jacob Bryan</dc:creator>
  <cp:lastModifiedBy>. .</cp:lastModifiedBy>
  <cp:revision>694</cp:revision>
  <cp:lastPrinted>2022-06-21T01:58:26Z</cp:lastPrinted>
  <dcterms:created xsi:type="dcterms:W3CDTF">2020-02-20T04:39:04Z</dcterms:created>
  <dcterms:modified xsi:type="dcterms:W3CDTF">2022-06-23T21:54:22Z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0x01010028F0ADEFFB48B849A10AE4A239DAFBBF</vt:lpwstr>
  </property>
</Properties>
</file>